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heme/theme4.xml" ContentType="application/vnd.openxmlformats-officedocument.theme+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683" r:id="rId1"/>
  </p:sldMasterIdLst>
  <p:notesMasterIdLst>
    <p:notesMasterId r:id="rId2"/>
  </p:notesMasterIdLst>
  <p:handoutMasterIdLst>
    <p:handoutMasterId r:id="rId3"/>
  </p:handoutMasterIdLst>
  <p:sldIdLst>
    <p:sldId id="285" r:id="rId4"/>
    <p:sldId id="286" r:id="rId5"/>
    <p:sldId id="287" r:id="rId6"/>
    <p:sldId id="288" r:id="rId7"/>
    <p:sldId id="289" r:id="rId8"/>
    <p:sldId id="290" r:id="rId9"/>
    <p:sldId id="291" r:id="rId10"/>
  </p:sldIdLst>
  <p:sldSz type="screen4x3" cy="6858000" cx="9144000"/>
  <p:notesSz cx="6858000" cy="9715500"/>
  <p:defaultTextStyle>
    <a:lvl1pPr algn="l" fontAlgn="base" indent="0" latinLnBrk="1" marL="0" rtl="0">
      <a:lnSpc>
        <a:spcPct val="100000"/>
      </a:lnSpc>
      <a:spcBef>
        <a:spcPct val="0"/>
      </a:spcBef>
      <a:spcAft>
        <a:spcPct val="0"/>
      </a:spcAft>
      <a:buFontTx/>
      <a:buNone/>
      <a:defRPr baseline="0" b="0" sz="3200" i="0" u="none">
        <a:solidFill>
          <a:schemeClr val="dk1"/>
        </a:solidFill>
        <a:latin typeface="Times New Roman" pitchFamily="0" charset="0"/>
        <a:sym typeface="Times New Roman" pitchFamily="0" charset="0"/>
      </a:defRPr>
    </a:lvl1pPr>
    <a:lvl2pPr algn="l" fontAlgn="base" indent="0" latinLnBrk="1" marL="457200" rtl="0">
      <a:lnSpc>
        <a:spcPct val="100000"/>
      </a:lnSpc>
      <a:spcBef>
        <a:spcPct val="0"/>
      </a:spcBef>
      <a:spcAft>
        <a:spcPct val="0"/>
      </a:spcAft>
      <a:buFontTx/>
      <a:buNone/>
      <a:defRPr baseline="0" b="0" sz="3200" i="0" u="none">
        <a:solidFill>
          <a:schemeClr val="dk1"/>
        </a:solidFill>
        <a:latin typeface="Times New Roman" pitchFamily="0" charset="0"/>
        <a:sym typeface="Times New Roman" pitchFamily="0" charset="0"/>
      </a:defRPr>
    </a:lvl2pPr>
    <a:lvl3pPr algn="l" fontAlgn="base" indent="0" latinLnBrk="1" marL="914400" rtl="0">
      <a:lnSpc>
        <a:spcPct val="100000"/>
      </a:lnSpc>
      <a:spcBef>
        <a:spcPct val="0"/>
      </a:spcBef>
      <a:spcAft>
        <a:spcPct val="0"/>
      </a:spcAft>
      <a:buFontTx/>
      <a:buNone/>
      <a:defRPr baseline="0" b="0" sz="3200" i="0" u="none">
        <a:solidFill>
          <a:schemeClr val="dk1"/>
        </a:solidFill>
        <a:latin typeface="Times New Roman" pitchFamily="0" charset="0"/>
        <a:sym typeface="Times New Roman" pitchFamily="0" charset="0"/>
      </a:defRPr>
    </a:lvl3pPr>
    <a:lvl4pPr algn="l" fontAlgn="base" indent="0" latinLnBrk="1" marL="1371600" rtl="0">
      <a:lnSpc>
        <a:spcPct val="100000"/>
      </a:lnSpc>
      <a:spcBef>
        <a:spcPct val="0"/>
      </a:spcBef>
      <a:spcAft>
        <a:spcPct val="0"/>
      </a:spcAft>
      <a:buFontTx/>
      <a:buNone/>
      <a:defRPr baseline="0" b="0" sz="3200" i="0" u="none">
        <a:solidFill>
          <a:schemeClr val="dk1"/>
        </a:solidFill>
        <a:latin typeface="Times New Roman" pitchFamily="0" charset="0"/>
        <a:sym typeface="Times New Roman" pitchFamily="0" charset="0"/>
      </a:defRPr>
    </a:lvl4pPr>
    <a:lvl5pPr algn="l" fontAlgn="base" indent="0" latinLnBrk="1" marL="1828800" rtl="0">
      <a:lnSpc>
        <a:spcPct val="100000"/>
      </a:lnSpc>
      <a:spcBef>
        <a:spcPct val="0"/>
      </a:spcBef>
      <a:spcAft>
        <a:spcPct val="0"/>
      </a:spcAft>
      <a:buFontTx/>
      <a:buNone/>
      <a:defRPr baseline="0" b="0" sz="3200" i="0" u="none">
        <a:solidFill>
          <a:schemeClr val="dk1"/>
        </a:solidFill>
        <a:latin typeface="Times New Roman" pitchFamily="0" charset="0"/>
        <a:sym typeface="Times New Roman" pitchFamily="0"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View">
  <p:normalViewPr showOutlineIcons="1" snapVertSplitter="0" vertBarState="restored" horzBarState="restored" preferSingleView="0">
    <p:restoredLeft sz="15620"/>
    <p:restoredTop sz="94660"/>
  </p:normalViewPr>
  <p:slideViewPr>
    <p:cSldViewPr showGuides="0" snapToGrid="1" snapToObjects="0">
      <p:cViewPr varScale="1">
        <p:scale>
          <a:sx n="68" d="100"/>
          <a:sy n="68" d="100"/>
        </p:scale>
        <p:origin x="-1446" y="-96"/>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handoutMaster" Target="handoutMasters/handout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tableStyles" Target="tableStyle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67" name=""/>
        <p:cNvGrpSpPr/>
        <p:nvPr/>
      </p:nvGrpSpPr>
      <p:grpSpPr>
        <a:xfrm rot="0">
          <a:off x="0" y="0"/>
          <a:ext cx="0" cy="0"/>
          <a:chOff x="0" y="0"/>
          <a:chExt cx="0" cy="0"/>
        </a:xfrm>
      </p:grpSpPr>
      <p:sp>
        <p:nvSpPr>
          <p:cNvPr id="1048791" name=""/>
          <p:cNvSpPr/>
          <p:nvPr>
            <p:ph type="hdr" sz="quarter" idx="0"/>
          </p:nvPr>
        </p:nvSpPr>
        <p:spPr>
          <a:xfrm rot="0">
            <a:off x="0" y="0"/>
            <a:ext cx="2971800" cy="485775"/>
          </a:xfrm>
          <a:prstGeom prst="rect"/>
          <a:noFill/>
          <a:ln>
            <a:noFill/>
          </a:ln>
        </p:spPr>
        <p:txBody>
          <a:bodyPr anchor="t" bIns="45720" lIns="91440" rIns="91440" tIns="45720" vert="horz"/>
          <a:p>
            <a:pPr lvl="0"/>
            <a:endParaRPr altLang="en-US" sz="1200" lang="en-US"/>
          </a:p>
        </p:txBody>
      </p:sp>
      <p:sp>
        <p:nvSpPr>
          <p:cNvPr id="1048792" name=""/>
          <p:cNvSpPr/>
          <p:nvPr>
            <p:ph type="dt" sz="quarter" idx="1"/>
          </p:nvPr>
        </p:nvSpPr>
        <p:spPr>
          <a:xfrm rot="0">
            <a:off x="3884612" y="0"/>
            <a:ext cx="2971800" cy="485775"/>
          </a:xfrm>
          <a:prstGeom prst="rect"/>
          <a:noFill/>
          <a:ln>
            <a:noFill/>
          </a:ln>
        </p:spPr>
        <p:txBody>
          <a:bodyPr anchor="t" bIns="45720" lIns="91440" rIns="91440" tIns="45720" vert="horz"/>
          <a:p>
            <a:pPr algn="r" lvl="0"/>
            <a:endParaRPr altLang="en-US" sz="1200" lang="en-US"/>
          </a:p>
        </p:txBody>
      </p:sp>
      <p:sp>
        <p:nvSpPr>
          <p:cNvPr id="1048793" name=""/>
          <p:cNvSpPr/>
          <p:nvPr>
            <p:ph type="ftr" sz="quarter" idx="2"/>
          </p:nvPr>
        </p:nvSpPr>
        <p:spPr>
          <a:xfrm rot="0">
            <a:off x="0" y="9228138"/>
            <a:ext cx="2971800" cy="485775"/>
          </a:xfrm>
          <a:prstGeom prst="rect"/>
          <a:noFill/>
          <a:ln>
            <a:noFill/>
          </a:ln>
        </p:spPr>
        <p:txBody>
          <a:bodyPr anchor="b" bIns="45720" lIns="91440" rIns="91440" tIns="45720" vert="horz"/>
          <a:p>
            <a:pPr lvl="0"/>
            <a:endParaRPr altLang="en-US" sz="1200" lang="en-US"/>
          </a:p>
        </p:txBody>
      </p:sp>
      <p:sp>
        <p:nvSpPr>
          <p:cNvPr id="1048794" name=""/>
          <p:cNvSpPr/>
          <p:nvPr>
            <p:ph type="sldNum" sz="quarter" idx="3"/>
          </p:nvPr>
        </p:nvSpPr>
        <p:spPr>
          <a:xfrm rot="0">
            <a:off x="3884612" y="9228138"/>
            <a:ext cx="2971800" cy="485775"/>
          </a:xfrm>
          <a:prstGeom prst="rect"/>
          <a:noFill/>
          <a:ln>
            <a:noFill/>
          </a:ln>
        </p:spPr>
        <p:txBody>
          <a:bodyPr anchor="b" bIns="45720" lIns="91440" rIns="91440" tIns="45720" vert="horz"/>
          <a:p>
            <a:pPr algn="r" lvl="0"/>
            <a:fld id="{566ABCEB-ACFC-4714-9973-3DA970169C29}" type="slidenum">
              <a:rPr altLang="en-US" sz="1200" lang="en-US"/>
              <a:pPr algn="r" lvl="0"/>
            </a:fld>
            <a:endParaRPr altLang="en-US" sz="1200" lang="en-US"/>
          </a:p>
        </p:txBody>
      </p:sp>
    </p:spTree>
  </p:cSld>
  <p:clrMap accent1="dk1" accent2="dk1" accent3="dk1" accent4="dk1" accent5="dk1" accent6="dk1" bg1="dk1" bg2="dk1" tx1="dk1" tx2="dk1" hlink="dk1" folHlink="dk1"/>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65" name=""/>
        <p:cNvGrpSpPr/>
        <p:nvPr/>
      </p:nvGrpSpPr>
      <p:grpSpPr>
        <a:xfrm>
          <a:off x="0" y="0"/>
          <a:ext cx="0" cy="0"/>
          <a:chOff x="0" y="0"/>
          <a:chExt cx="0" cy="0"/>
        </a:xfrm>
      </p:grpSpPr>
      <p:sp>
        <p:nvSpPr>
          <p:cNvPr id="104878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8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8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8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8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9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bwMode="white">
      <p:bgPr>
        <a:gradFill rotWithShape="0">
          <a:gsLst>
            <a:gs pos="0">
              <a:srgbClr val="C2F35F">
                <a:alpha val="100000"/>
              </a:srgbClr>
            </a:gs>
            <a:gs pos="0">
              <a:srgbClr val="C2F35F">
                <a:alpha val="100000"/>
              </a:srgbClr>
            </a:gs>
            <a:gs pos="62000">
              <a:srgbClr val="92BE3F">
                <a:alpha val="100000"/>
              </a:srgbClr>
            </a:gs>
            <a:gs pos="100000">
              <a:srgbClr val="80A33D">
                <a:alpha val="100000"/>
              </a:srgbClr>
            </a:gs>
            <a:gs pos="100000">
              <a:srgbClr val="80A33D">
                <a:alpha val="100000"/>
              </a:srgbClr>
            </a:gs>
          </a:gsLst>
          <a:lin ang="5400000" scaled="0"/>
        </a:gradFill>
      </p:bgPr>
    </p:bg>
    <p:spTree>
      <p:nvGrpSpPr>
        <p:cNvPr id="30" name=""/>
        <p:cNvGrpSpPr/>
        <p:nvPr/>
      </p:nvGrpSpPr>
      <p:grpSpPr>
        <a:xfrm rot="0">
          <a:off x="0" y="0"/>
          <a:ext cx="0" cy="0"/>
          <a:chOff x="0" y="0"/>
          <a:chExt cx="0" cy="0"/>
        </a:xfrm>
      </p:grpSpPr>
      <p:grpSp>
        <p:nvGrpSpPr>
          <p:cNvPr id="31" name=""/>
          <p:cNvGrpSpPr/>
          <p:nvPr/>
        </p:nvGrpSpPr>
        <p:grpSpPr>
          <a:xfrm rot="0">
            <a:off x="-382587" y="0"/>
            <a:ext cx="9932988" cy="6858000"/>
            <a:chOff x="-382404" y="0"/>
            <a:chExt cx="9932332" cy="6858000"/>
          </a:xfrm>
        </p:grpSpPr>
        <p:grpSp>
          <p:nvGrpSpPr>
            <p:cNvPr id="32" name=""/>
            <p:cNvGrpSpPr/>
            <p:nvPr/>
          </p:nvGrpSpPr>
          <p:grpSpPr>
            <a:xfrm rot="0">
              <a:off x="159" y="0"/>
              <a:ext cx="9143396" cy="6858000"/>
              <a:chOff x="159" y="0"/>
              <a:chExt cx="9143396" cy="6858000"/>
            </a:xfrm>
          </p:grpSpPr>
          <p:grpSp>
            <p:nvGrpSpPr>
              <p:cNvPr id="33" name=""/>
              <p:cNvGrpSpPr/>
              <p:nvPr/>
            </p:nvGrpSpPr>
            <p:grpSpPr>
              <a:xfrm rot="0">
                <a:off x="159" y="0"/>
                <a:ext cx="2514434" cy="6858000"/>
                <a:chOff x="159" y="0"/>
                <a:chExt cx="2514434" cy="6858000"/>
              </a:xfrm>
            </p:grpSpPr>
            <p:sp>
              <p:nvSpPr>
                <p:cNvPr id="1048628" name=""/>
                <p:cNvSpPr/>
                <p:nvPr/>
              </p:nvSpPr>
              <p:spPr>
                <a:xfrm rot="0">
                  <a:off x="914499" y="0"/>
                  <a:ext cx="160009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29" name=""/>
                <p:cNvSpPr/>
                <p:nvPr/>
              </p:nvSpPr>
              <p:spPr>
                <a:xfrm rot="0">
                  <a:off x="159"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30" name=""/>
                <p:cNvSpPr/>
                <p:nvPr/>
              </p:nvSpPr>
              <p:spPr>
                <a:xfrm rot="0">
                  <a:off x="228744"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grpSp>
            <p:nvGrpSpPr>
              <p:cNvPr id="34" name=""/>
              <p:cNvGrpSpPr/>
              <p:nvPr/>
            </p:nvGrpSpPr>
            <p:grpSpPr>
              <a:xfrm rot="0">
                <a:off x="422406" y="0"/>
                <a:ext cx="2514434" cy="6858000"/>
                <a:chOff x="-504" y="0"/>
                <a:chExt cx="2514434" cy="6858000"/>
              </a:xfrm>
            </p:grpSpPr>
            <p:sp>
              <p:nvSpPr>
                <p:cNvPr id="1048631" name=""/>
                <p:cNvSpPr/>
                <p:nvPr/>
              </p:nvSpPr>
              <p:spPr>
                <a:xfrm rot="0">
                  <a:off x="913836" y="0"/>
                  <a:ext cx="160009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32" name=""/>
                <p:cNvSpPr/>
                <p:nvPr/>
              </p:nvSpPr>
              <p:spPr>
                <a:xfrm rot="0">
                  <a:off x="-504"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33" name=""/>
                <p:cNvSpPr/>
                <p:nvPr/>
              </p:nvSpPr>
              <p:spPr>
                <a:xfrm rot="0">
                  <a:off x="228081"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grpSp>
            <p:nvGrpSpPr>
              <p:cNvPr id="35" name=""/>
              <p:cNvGrpSpPr/>
              <p:nvPr/>
            </p:nvGrpSpPr>
            <p:grpSpPr>
              <a:xfrm rot="10800000">
                <a:off x="6629121" y="0"/>
                <a:ext cx="2514434" cy="6858000"/>
                <a:chOff x="445" y="0"/>
                <a:chExt cx="2514434" cy="6858000"/>
              </a:xfrm>
            </p:grpSpPr>
            <p:sp>
              <p:nvSpPr>
                <p:cNvPr id="1048634" name=""/>
                <p:cNvSpPr/>
                <p:nvPr/>
              </p:nvSpPr>
              <p:spPr>
                <a:xfrm rot="0">
                  <a:off x="914785" y="0"/>
                  <a:ext cx="160009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35" name=""/>
                <p:cNvSpPr/>
                <p:nvPr/>
              </p:nvSpPr>
              <p:spPr>
                <a:xfrm rot="0">
                  <a:off x="445"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36" name=""/>
                <p:cNvSpPr/>
                <p:nvPr/>
              </p:nvSpPr>
              <p:spPr>
                <a:xfrm rot="0">
                  <a:off x="229030"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sp>
            <p:nvSpPr>
              <p:cNvPr id="1048637" name=""/>
              <p:cNvSpPr/>
              <p:nvPr/>
            </p:nvSpPr>
            <p:spPr>
              <a:xfrm rot="0">
                <a:off x="3809907" y="0"/>
                <a:ext cx="281921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38" name=""/>
              <p:cNvSpPr/>
              <p:nvPr/>
            </p:nvSpPr>
            <p:spPr>
              <a:xfrm rot="0">
                <a:off x="2895568"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39" name=""/>
              <p:cNvSpPr/>
              <p:nvPr/>
            </p:nvSpPr>
            <p:spPr>
              <a:xfrm rot="0">
                <a:off x="3124153"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sp>
          <p:nvSpPr>
            <p:cNvPr id="1048640" name=""/>
            <p:cNvSpPr/>
            <p:nvPr/>
          </p:nvSpPr>
          <p:spPr>
            <a:xfrm rot="0">
              <a:off x="-12540" y="5035550"/>
              <a:ext cx="9144984" cy="1174750"/>
            </a:xfrm>
            <a:custGeom>
              <a:avLst/>
              <a:ahLst/>
              <a:rect l="0" t="0"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cap="flat" cmpd="sng">
              <a:solidFill>
                <a:schemeClr val="lt1">
                  <a:alpha val="20000"/>
                </a:schemeClr>
              </a:solidFill>
              <a:prstDash val="solid"/>
              <a:round/>
            </a:ln>
          </p:spPr>
        </p:sp>
        <p:sp>
          <p:nvSpPr>
            <p:cNvPr id="1048641" name=""/>
            <p:cNvSpPr/>
            <p:nvPr/>
          </p:nvSpPr>
          <p:spPr>
            <a:xfrm rot="0">
              <a:off x="-12540" y="3467100"/>
              <a:ext cx="9144984" cy="890588"/>
            </a:xfrm>
            <a:custGeom>
              <a:avLst/>
              <a:ahLst/>
              <a:rect l="0" t="0"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cap="flat" cmpd="sng">
              <a:solidFill>
                <a:schemeClr val="lt1">
                  <a:alpha val="20000"/>
                </a:schemeClr>
              </a:solidFill>
              <a:prstDash val="solid"/>
              <a:round/>
            </a:ln>
          </p:spPr>
        </p:sp>
        <p:sp>
          <p:nvSpPr>
            <p:cNvPr id="1048642" name=""/>
            <p:cNvSpPr/>
            <p:nvPr/>
          </p:nvSpPr>
          <p:spPr>
            <a:xfrm rot="0">
              <a:off x="-23653" y="5640388"/>
              <a:ext cx="3004940" cy="1211262"/>
            </a:xfrm>
            <a:custGeom>
              <a:avLst/>
              <a:ahLst/>
              <a:rect l="0" t="0" r="r" b="b"/>
              <a:pathLst>
                <a:path w="3004457" h="1211283">
                  <a:moveTo>
                    <a:pt x="0" y="0"/>
                  </a:moveTo>
                  <a:cubicBezTo>
                    <a:pt x="1103415" y="501732"/>
                    <a:pt x="2206831" y="1003465"/>
                    <a:pt x="3004457" y="1211283"/>
                  </a:cubicBezTo>
                </a:path>
              </a:pathLst>
            </a:custGeom>
            <a:noFill/>
            <a:ln w="6350" cap="flat" cmpd="sng">
              <a:solidFill>
                <a:schemeClr val="lt1">
                  <a:alpha val="20000"/>
                </a:schemeClr>
              </a:solidFill>
              <a:prstDash val="solid"/>
              <a:round/>
            </a:ln>
          </p:spPr>
        </p:sp>
        <p:sp>
          <p:nvSpPr>
            <p:cNvPr id="1048643" name=""/>
            <p:cNvSpPr/>
            <p:nvPr/>
          </p:nvSpPr>
          <p:spPr>
            <a:xfrm rot="0">
              <a:off x="-12540" y="5284788"/>
              <a:ext cx="9144984" cy="1477962"/>
            </a:xfrm>
            <a:custGeom>
              <a:avLst/>
              <a:ahLst/>
              <a:rect l="0" t="0"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cap="flat" cmpd="sng">
              <a:solidFill>
                <a:schemeClr val="lt1">
                  <a:alpha val="20000"/>
                </a:schemeClr>
              </a:solidFill>
              <a:prstDash val="solid"/>
              <a:round/>
            </a:ln>
          </p:spPr>
        </p:sp>
        <p:sp>
          <p:nvSpPr>
            <p:cNvPr id="1048644" name=""/>
            <p:cNvSpPr/>
            <p:nvPr/>
          </p:nvSpPr>
          <p:spPr>
            <a:xfrm rot="0">
              <a:off x="2136793" y="5132388"/>
              <a:ext cx="6982952" cy="1719262"/>
            </a:xfrm>
            <a:custGeom>
              <a:avLst/>
              <a:ahLst/>
              <a:rect l="0" t="0"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cap="flat" cmpd="sng">
              <a:solidFill>
                <a:schemeClr val="lt1">
                  <a:alpha val="20000"/>
                </a:schemeClr>
              </a:solidFill>
              <a:prstDash val="solid"/>
              <a:round/>
            </a:ln>
          </p:spPr>
        </p:sp>
        <p:sp>
          <p:nvSpPr>
            <p:cNvPr id="1048645" name=""/>
            <p:cNvSpPr/>
            <p:nvPr/>
          </p:nvSpPr>
          <p:spPr>
            <a:xfrm rot="1800000">
              <a:off x="2995574" y="2859088"/>
              <a:ext cx="1601681" cy="1389062"/>
            </a:xfrm>
            <a:prstGeom prst="hexagon">
              <a:avLst>
                <a:gd name="adj" fmla="val 28543"/>
                <a:gd name="vf" fmla="val 115470"/>
              </a:avLst>
            </a:prstGeom>
            <a:solidFill>
              <a:schemeClr val="lt1">
                <a:alpha val="10196"/>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46" name=""/>
            <p:cNvSpPr/>
            <p:nvPr/>
          </p:nvSpPr>
          <p:spPr>
            <a:xfrm rot="1800000">
              <a:off x="3719426" y="4125913"/>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47" name=""/>
            <p:cNvSpPr/>
            <p:nvPr/>
          </p:nvSpPr>
          <p:spPr>
            <a:xfrm rot="1800000">
              <a:off x="3728950" y="1592263"/>
              <a:ext cx="1601681" cy="1389062"/>
            </a:xfrm>
            <a:prstGeom prst="hexagon">
              <a:avLst>
                <a:gd name="adj" fmla="val 28543"/>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48" name=""/>
            <p:cNvSpPr/>
            <p:nvPr/>
          </p:nvSpPr>
          <p:spPr>
            <a:xfrm rot="1800000">
              <a:off x="2976525" y="325438"/>
              <a:ext cx="1601681" cy="1389062"/>
            </a:xfrm>
            <a:prstGeom prst="hexagon">
              <a:avLst>
                <a:gd name="adj" fmla="val 28543"/>
                <a:gd name="vf" fmla="val 115470"/>
              </a:avLst>
            </a:prstGeom>
            <a:solidFill>
              <a:schemeClr val="lt1">
                <a:alpha val="3922"/>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49" name=""/>
            <p:cNvSpPr/>
            <p:nvPr/>
          </p:nvSpPr>
          <p:spPr>
            <a:xfrm rot="1800000">
              <a:off x="4462327" y="5383213"/>
              <a:ext cx="1601681" cy="1389062"/>
            </a:xfrm>
            <a:prstGeom prst="hexagon">
              <a:avLst>
                <a:gd name="adj" fmla="val 28543"/>
                <a:gd name="vf" fmla="val 115470"/>
              </a:avLst>
            </a:prstGeom>
            <a:solidFill>
              <a:schemeClr val="lt1">
                <a:alpha val="5882"/>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50" name=""/>
            <p:cNvSpPr/>
            <p:nvPr/>
          </p:nvSpPr>
          <p:spPr>
            <a:xfrm rot="1800000">
              <a:off x="-382404" y="4202113"/>
              <a:ext cx="1261980" cy="1387475"/>
            </a:xfrm>
            <a:custGeom>
              <a:avLst/>
              <a:ahLst/>
              <a:rect l="0" t="0" r="r" b="b"/>
              <a:pathLst>
                <a:path w="1261499" h="1388236">
                  <a:moveTo>
                    <a:pt x="0" y="105098"/>
                  </a:moveTo>
                  <a:lnTo>
                    <a:pt x="56357" y="0"/>
                  </a:lnTo>
                  <a:lnTo>
                    <a:pt x="865241" y="0"/>
                  </a:lnTo>
                  <a:lnTo>
                    <a:pt x="1261499" y="694118"/>
                  </a:lnTo>
                  <a:lnTo>
                    <a:pt x="865241" y="1388236"/>
                  </a:lnTo>
                  <a:lnTo>
                    <a:pt x="744578" y="1387893"/>
                  </a:lnTo>
                  <a:lnTo>
                    <a:pt x="0" y="105098"/>
                  </a:lnTo>
                </a:path>
              </a:pathLst>
            </a:custGeom>
            <a:solidFill>
              <a:schemeClr val="lt1">
                <a:alpha val="10196"/>
              </a:schemeClr>
            </a:solidFill>
            <a:ln w="12700" cap="flat" cmpd="sng">
              <a:solidFill>
                <a:schemeClr val="lt1">
                  <a:alpha val="12157"/>
                </a:schemeClr>
              </a:solidFill>
              <a:prstDash val="solid"/>
              <a:round/>
            </a:ln>
          </p:spPr>
        </p:sp>
        <p:sp>
          <p:nvSpPr>
            <p:cNvPr id="1048651" name=""/>
            <p:cNvSpPr/>
            <p:nvPr/>
          </p:nvSpPr>
          <p:spPr>
            <a:xfrm rot="1800000">
              <a:off x="23970" y="5402263"/>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52" name=""/>
            <p:cNvSpPr/>
            <p:nvPr/>
          </p:nvSpPr>
          <p:spPr>
            <a:xfrm rot="1800000">
              <a:off x="52543" y="2849563"/>
              <a:ext cx="1601681" cy="1389062"/>
            </a:xfrm>
            <a:prstGeom prst="hexagon">
              <a:avLst>
                <a:gd name="adj" fmla="val 28543"/>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53" name=""/>
            <p:cNvSpPr/>
            <p:nvPr/>
          </p:nvSpPr>
          <p:spPr>
            <a:xfrm rot="1800000">
              <a:off x="776395" y="4125913"/>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54" name=""/>
            <p:cNvSpPr/>
            <p:nvPr/>
          </p:nvSpPr>
          <p:spPr>
            <a:xfrm rot="1800000">
              <a:off x="1509772" y="5411788"/>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55" name=""/>
            <p:cNvSpPr/>
            <p:nvPr/>
          </p:nvSpPr>
          <p:spPr>
            <a:xfrm rot="1800000">
              <a:off x="1528821" y="2859088"/>
              <a:ext cx="1601681" cy="1389062"/>
            </a:xfrm>
            <a:prstGeom prst="hexagon">
              <a:avLst>
                <a:gd name="adj" fmla="val 28543"/>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56" name=""/>
            <p:cNvSpPr/>
            <p:nvPr/>
          </p:nvSpPr>
          <p:spPr>
            <a:xfrm rot="1800000">
              <a:off x="795444" y="1563688"/>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57" name=""/>
            <p:cNvSpPr/>
            <p:nvPr/>
          </p:nvSpPr>
          <p:spPr>
            <a:xfrm rot="1800000">
              <a:off x="6806909" y="4144963"/>
              <a:ext cx="1600094" cy="1389062"/>
            </a:xfrm>
            <a:prstGeom prst="hexagon">
              <a:avLst>
                <a:gd name="adj" fmla="val 28542"/>
                <a:gd name="vf" fmla="val 115470"/>
              </a:avLst>
            </a:prstGeom>
            <a:solidFill>
              <a:schemeClr val="lt1">
                <a:alpha val="10196"/>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58" name=""/>
            <p:cNvSpPr/>
            <p:nvPr/>
          </p:nvSpPr>
          <p:spPr>
            <a:xfrm rot="1800000">
              <a:off x="7549810" y="5421313"/>
              <a:ext cx="1600094" cy="1389062"/>
            </a:xfrm>
            <a:prstGeom prst="hexagon">
              <a:avLst>
                <a:gd name="adj" fmla="val 28542"/>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59" name=""/>
            <p:cNvSpPr/>
            <p:nvPr/>
          </p:nvSpPr>
          <p:spPr>
            <a:xfrm rot="1800000">
              <a:off x="7549810" y="2868613"/>
              <a:ext cx="1600094" cy="1389062"/>
            </a:xfrm>
            <a:prstGeom prst="hexagon">
              <a:avLst>
                <a:gd name="adj" fmla="val 28542"/>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60" name=""/>
            <p:cNvSpPr/>
            <p:nvPr/>
          </p:nvSpPr>
          <p:spPr>
            <a:xfrm rot="1800000">
              <a:off x="8306998" y="4056063"/>
              <a:ext cx="1242930" cy="1387475"/>
            </a:xfrm>
            <a:custGeom>
              <a:avLst/>
              <a:ahLst/>
              <a:rect l="0" t="0" r="r" b="b"/>
              <a:pathLst>
                <a:path w="1243407" h="1388236">
                  <a:moveTo>
                    <a:pt x="0" y="694118"/>
                  </a:moveTo>
                  <a:lnTo>
                    <a:pt x="396258" y="0"/>
                  </a:lnTo>
                  <a:lnTo>
                    <a:pt x="474029" y="4016"/>
                  </a:lnTo>
                  <a:lnTo>
                    <a:pt x="1243407" y="1325983"/>
                  </a:lnTo>
                  <a:lnTo>
                    <a:pt x="1205142" y="1388236"/>
                  </a:lnTo>
                  <a:lnTo>
                    <a:pt x="396258" y="1388236"/>
                  </a:lnTo>
                  <a:lnTo>
                    <a:pt x="0" y="694118"/>
                  </a:lnTo>
                </a:path>
              </a:pathLst>
            </a:custGeom>
            <a:solidFill>
              <a:schemeClr val="lt1">
                <a:alpha val="3922"/>
              </a:schemeClr>
            </a:solidFill>
            <a:ln w="12700" cap="flat" cmpd="sng">
              <a:solidFill>
                <a:schemeClr val="lt1">
                  <a:alpha val="12157"/>
                </a:schemeClr>
              </a:solidFill>
              <a:prstDash val="solid"/>
              <a:round/>
            </a:ln>
          </p:spPr>
        </p:sp>
        <p:sp>
          <p:nvSpPr>
            <p:cNvPr id="1048661" name=""/>
            <p:cNvSpPr/>
            <p:nvPr/>
          </p:nvSpPr>
          <p:spPr>
            <a:xfrm rot="1800000">
              <a:off x="8306998" y="1511300"/>
              <a:ext cx="1241343" cy="1389063"/>
            </a:xfrm>
            <a:custGeom>
              <a:avLst/>
              <a:ahLst/>
              <a:rect l="0" t="0" r="r" b="b"/>
              <a:pathLst>
                <a:path w="1241871" h="1388822">
                  <a:moveTo>
                    <a:pt x="0" y="694704"/>
                  </a:moveTo>
                  <a:lnTo>
                    <a:pt x="396258" y="586"/>
                  </a:lnTo>
                  <a:lnTo>
                    <a:pt x="482002" y="0"/>
                  </a:lnTo>
                  <a:lnTo>
                    <a:pt x="1241871" y="1323912"/>
                  </a:lnTo>
                  <a:lnTo>
                    <a:pt x="1205142" y="1388822"/>
                  </a:lnTo>
                  <a:lnTo>
                    <a:pt x="396258" y="1388822"/>
                  </a:lnTo>
                  <a:lnTo>
                    <a:pt x="0" y="694704"/>
                  </a:lnTo>
                </a:path>
              </a:pathLst>
            </a:custGeom>
            <a:solidFill>
              <a:schemeClr val="lt1">
                <a:alpha val="0"/>
              </a:schemeClr>
            </a:solidFill>
            <a:ln w="12700" cap="flat" cmpd="sng">
              <a:solidFill>
                <a:schemeClr val="lt1">
                  <a:alpha val="12157"/>
                </a:schemeClr>
              </a:solidFill>
              <a:prstDash val="solid"/>
              <a:round/>
            </a:ln>
          </p:spPr>
        </p:sp>
      </p:grpSp>
      <p:sp>
        <p:nvSpPr>
          <p:cNvPr id="1048662" name=""/>
          <p:cNvSpPr/>
          <p:nvPr/>
        </p:nvSpPr>
        <p:spPr>
          <a:xfrm rot="0">
            <a:off x="4560887" y="-22225"/>
            <a:ext cx="3679825" cy="6272212"/>
          </a:xfrm>
          <a:prstGeom prst="rect"/>
          <a:solidFill>
            <a:srgbClr val="F5F5F5"/>
          </a:solidFill>
          <a:ln w="15875" cap="flat" cmpd="sng">
            <a:solidFill>
              <a:srgbClr val="74A510">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63" name=""/>
          <p:cNvSpPr/>
          <p:nvPr/>
        </p:nvSpPr>
        <p:spPr>
          <a:xfrm rot="0">
            <a:off x="4649787" y="-22225"/>
            <a:ext cx="3505200" cy="2312987"/>
          </a:xfrm>
          <a:prstGeom prst="rect"/>
          <a:solidFill>
            <a:schemeClr val="accent2"/>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64" name=""/>
          <p:cNvSpPr/>
          <p:nvPr/>
        </p:nvSpPr>
        <p:spPr>
          <a:xfrm rot="0">
            <a:off x="4651375" y="6088062"/>
            <a:ext cx="3505200" cy="82550"/>
          </a:xfrm>
          <a:prstGeom prst="rect"/>
          <a:solidFill>
            <a:schemeClr val="accent1"/>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65" name=""/>
          <p:cNvSpPr/>
          <p:nvPr/>
        </p:nvSpPr>
        <p:spPr>
          <a:xfrm rot="0">
            <a:off x="4651375" y="6088062"/>
            <a:ext cx="3505200" cy="82550"/>
          </a:xfrm>
          <a:prstGeom prst="rect"/>
          <a:solidFill>
            <a:schemeClr val="accent1"/>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68" name=""/>
          <p:cNvSpPr/>
          <p:nvPr>
            <p:ph type="dt" sz="half" idx="2"/>
          </p:nvPr>
        </p:nvSpPr>
        <p:spPr>
          <a:xfrm rot="0">
            <a:off x="4738687" y="1516062"/>
            <a:ext cx="2133600" cy="752475"/>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endParaRPr altLang="en-US" sz="2400" lang="en-US">
              <a:solidFill>
                <a:srgbClr val="FEFEFE"/>
              </a:solidFill>
            </a:endParaRPr>
          </a:p>
        </p:txBody>
      </p:sp>
      <p:sp>
        <p:nvSpPr>
          <p:cNvPr id="1048669" name=""/>
          <p:cNvSpPr/>
          <p:nvPr>
            <p:ph type="ftr" sz="quarter" idx="3"/>
          </p:nvPr>
        </p:nvSpPr>
        <p:spPr>
          <a:xfrm rot="0">
            <a:off x="5303837" y="5719762"/>
            <a:ext cx="2830512"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chemeClr val="accent1"/>
              </a:solidFill>
            </a:endParaRPr>
          </a:p>
        </p:txBody>
      </p:sp>
      <p:sp>
        <p:nvSpPr>
          <p:cNvPr id="1048670" name=""/>
          <p:cNvSpPr/>
          <p:nvPr>
            <p:ph type="sldNum" sz="quarter" idx="4"/>
          </p:nvPr>
        </p:nvSpPr>
        <p:spPr>
          <a:xfrm rot="0">
            <a:off x="4649787" y="5719762"/>
            <a:ext cx="642937"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fld id="{566ABCEB-ACFC-4714-9973-3DA970169C29}" type="slidenum">
              <a:rPr altLang="en-US" sz="1200" lang="en-US">
                <a:solidFill>
                  <a:schemeClr val="accent1"/>
                </a:solidFill>
              </a:rPr>
              <a:pPr lvl="0"/>
            </a:fld>
            <a:endParaRPr altLang="en-US" sz="1200" lang="en-US">
              <a:solidFill>
                <a:schemeClr val="accent1"/>
              </a:solidFill>
            </a:endParaRPr>
          </a:p>
        </p:txBody>
      </p:sp>
      <p:sp>
        <p:nvSpPr>
          <p:cNvPr id="1048672" name="Subtitle 2"/>
          <p:cNvSpPr>
            <a:spLocks noGrp="1"/>
          </p:cNvSpPr>
          <p:nvPr>
            <p:ph type="subTitle" idx="1"/>
          </p:nvPr>
        </p:nvSpPr>
        <p:spPr>
          <a:xfrm>
            <a:off x="4733365" y="4421080"/>
            <a:ext cx="3309803" cy="1260629"/>
          </a:xfrm>
        </p:spPr>
        <p:txBody>
          <a:bodyPr>
            <a:normAutofit/>
          </a:bodyPr>
          <a:lstStyle>
            <a:lvl1pPr algn="l" indent="0" marL="0">
              <a:buNone/>
              <a:defRPr sz="1800">
                <a:solidFill>
                  <a:srgbClr val="424242"/>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671"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2" name=""/>
        <p:cNvGrpSpPr/>
        <p:nvPr/>
      </p:nvGrpSpPr>
      <p:grpSpPr>
        <a:xfrm>
          <a:off x="0" y="0"/>
          <a:ext cx="0" cy="0"/>
          <a:chOff x="0" y="0"/>
          <a:chExt cx="0" cy="0"/>
        </a:xfrm>
      </p:grpSpPr>
      <p:sp>
        <p:nvSpPr>
          <p:cNvPr id="1048781" name="Title 1"/>
          <p:cNvSpPr>
            <a:spLocks noGrp="1"/>
          </p:cNvSpPr>
          <p:nvPr>
            <p:ph type="title"/>
          </p:nvPr>
        </p:nvSpPr>
        <p:spPr/>
        <p:txBody>
          <a:bodyPr/>
          <a:p>
            <a:r>
              <a:rPr lang="en-US" smtClean="0"/>
              <a:t>Click to edit Master title style</a:t>
            </a:r>
            <a:endParaRPr lang="en-US"/>
          </a:p>
        </p:txBody>
      </p:sp>
      <p:sp>
        <p:nvSpPr>
          <p:cNvPr id="1048782"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rgbClr val="FEFEFE"/>
              </a:solidFill>
            </a:endParaRPr>
          </a:p>
        </p:txBody>
      </p:sp>
      <p:sp>
        <p:nvSpPr>
          <p:cNvPr id="104861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fld id="{566ABCEB-ACFC-4714-9973-3DA970169C29}" type="slidenum">
              <a:rPr altLang="en-US" sz="1200" lang="en-US">
                <a:solidFill>
                  <a:srgbClr val="FEFEFE"/>
                </a:solidFill>
              </a:rPr>
              <a:pPr lvl="0"/>
            </a:fld>
            <a:endParaRPr altLang="en-US" sz="1200" lang="en-US">
              <a:solidFill>
                <a:srgbClr val="FEFEFE"/>
              </a:solidFill>
            </a:endParaRPr>
          </a:p>
        </p:txBody>
      </p:sp>
      <p:sp>
        <p:nvSpPr>
          <p:cNvPr id="104861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chemeClr val="accen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3" name=""/>
        <p:cNvGrpSpPr/>
        <p:nvPr/>
      </p:nvGrpSpPr>
      <p:grpSpPr>
        <a:xfrm>
          <a:off x="0" y="0"/>
          <a:ext cx="0" cy="0"/>
          <a:chOff x="0" y="0"/>
          <a:chExt cx="0" cy="0"/>
        </a:xfrm>
      </p:grpSpPr>
      <p:sp>
        <p:nvSpPr>
          <p:cNvPr id="1048783" name="Vertical Title 1"/>
          <p:cNvSpPr>
            <a:spLocks noGrp="1"/>
          </p:cNvSpPr>
          <p:nvPr>
            <p:ph type="title" orient="vert"/>
          </p:nvPr>
        </p:nvSpPr>
        <p:spPr>
          <a:xfrm>
            <a:off x="6629400" y="1030147"/>
            <a:ext cx="1484453" cy="4780344"/>
          </a:xfrm>
        </p:spPr>
        <p:txBody>
          <a:bodyPr anchor="ctr" vert="eaVert"/>
          <a:p>
            <a:r>
              <a:rPr lang="en-US" smtClean="0"/>
              <a:t>Click to edit Master title style</a:t>
            </a:r>
            <a:endParaRPr lang="en-US"/>
          </a:p>
        </p:txBody>
      </p:sp>
      <p:sp>
        <p:nvSpPr>
          <p:cNvPr id="1048784" name="Vertical Text Placeholder 2"/>
          <p:cNvSpPr>
            <a:spLocks noGrp="1"/>
          </p:cNvSpPr>
          <p:nvPr>
            <p:ph type="body" orient="vert" idx="1"/>
          </p:nvPr>
        </p:nvSpPr>
        <p:spPr>
          <a:xfrm>
            <a:off x="1053296" y="1030147"/>
            <a:ext cx="5423704" cy="4780344"/>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rgbClr val="FEFEFE"/>
              </a:solidFill>
            </a:endParaRPr>
          </a:p>
        </p:txBody>
      </p:sp>
      <p:sp>
        <p:nvSpPr>
          <p:cNvPr id="104861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fld id="{566ABCEB-ACFC-4714-9973-3DA970169C29}" type="slidenum">
              <a:rPr altLang="en-US" sz="1200" lang="en-US">
                <a:solidFill>
                  <a:srgbClr val="FEFEFE"/>
                </a:solidFill>
              </a:rPr>
              <a:pPr lvl="0"/>
            </a:fld>
            <a:endParaRPr altLang="en-US" sz="1200" lang="en-US">
              <a:solidFill>
                <a:srgbClr val="FEFEFE"/>
              </a:solidFill>
            </a:endParaRPr>
          </a:p>
        </p:txBody>
      </p:sp>
      <p:sp>
        <p:nvSpPr>
          <p:cNvPr id="104861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chemeClr val="accent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6" name=""/>
        <p:cNvGrpSpPr/>
        <p:nvPr/>
      </p:nvGrpSpPr>
      <p:grpSpPr>
        <a:xfrm>
          <a:off x="0" y="0"/>
          <a:ext cx="0" cy="0"/>
          <a:chOff x="0" y="0"/>
          <a:chExt cx="0" cy="0"/>
        </a:xfrm>
      </p:grpSpPr>
      <p:sp>
        <p:nvSpPr>
          <p:cNvPr id="1048620" name="Title 1"/>
          <p:cNvSpPr>
            <a:spLocks noGrp="1"/>
          </p:cNvSpPr>
          <p:nvPr>
            <p:ph type="title"/>
          </p:nvPr>
        </p:nvSpPr>
        <p:spPr/>
        <p:txBody>
          <a:bodyPr/>
          <a:p>
            <a:r>
              <a:rPr lang="en-US" smtClean="0"/>
              <a:t>Click to edit Master title style</a:t>
            </a:r>
            <a:endParaRPr lang="en-US"/>
          </a:p>
        </p:txBody>
      </p:sp>
      <p:sp>
        <p:nvSpPr>
          <p:cNvPr id="1048621"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1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rgbClr val="FEFEFE"/>
              </a:solidFill>
            </a:endParaRPr>
          </a:p>
        </p:txBody>
      </p:sp>
      <p:sp>
        <p:nvSpPr>
          <p:cNvPr id="104861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fld id="{566ABCEB-ACFC-4714-9973-3DA970169C29}" type="slidenum">
              <a:rPr altLang="en-US" sz="1200" lang="en-US">
                <a:solidFill>
                  <a:srgbClr val="FEFEFE"/>
                </a:solidFill>
              </a:rPr>
              <a:pPr lvl="0"/>
            </a:fld>
            <a:endParaRPr altLang="en-US" sz="1200" lang="en-US">
              <a:solidFill>
                <a:srgbClr val="FEFEFE"/>
              </a:solidFill>
            </a:endParaRPr>
          </a:p>
        </p:txBody>
      </p:sp>
      <p:sp>
        <p:nvSpPr>
          <p:cNvPr id="104861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57" name=""/>
        <p:cNvGrpSpPr/>
        <p:nvPr/>
      </p:nvGrpSpPr>
      <p:grpSpPr>
        <a:xfrm>
          <a:off x="0" y="0"/>
          <a:ext cx="0" cy="0"/>
          <a:chOff x="0" y="0"/>
          <a:chExt cx="0" cy="0"/>
        </a:xfrm>
      </p:grpSpPr>
      <p:sp>
        <p:nvSpPr>
          <p:cNvPr id="1048770" name="Title 1"/>
          <p:cNvSpPr>
            <a:spLocks noGrp="1"/>
          </p:cNvSpPr>
          <p:nvPr>
            <p:ph type="title"/>
          </p:nvPr>
        </p:nvSpPr>
        <p:spPr>
          <a:xfrm>
            <a:off x="1258645" y="2900829"/>
            <a:ext cx="6637468" cy="1362075"/>
          </a:xfrm>
        </p:spPr>
        <p:txBody>
          <a:bodyPr/>
          <a:lstStyle>
            <a:lvl1pPr algn="l">
              <a:defRPr baseline="0" b="0" cap="none" sz="4000"/>
            </a:lvl1pPr>
          </a:lstStyle>
          <a:p>
            <a:r>
              <a:rPr lang="en-US" smtClean="0"/>
              <a:t>Click to edit Master title style</a:t>
            </a:r>
            <a:endParaRPr dirty="0" lang="en-US"/>
          </a:p>
        </p:txBody>
      </p:sp>
      <p:sp>
        <p:nvSpPr>
          <p:cNvPr id="1048771" name="Text Placeholder 2"/>
          <p:cNvSpPr>
            <a:spLocks noGrp="1"/>
          </p:cNvSpPr>
          <p:nvPr>
            <p:ph type="body" idx="1"/>
          </p:nvPr>
        </p:nvSpPr>
        <p:spPr>
          <a:xfrm>
            <a:off x="1258645" y="4267200"/>
            <a:ext cx="6637467" cy="1520413"/>
          </a:xfrm>
        </p:spPr>
        <p:txBody>
          <a:bodyPr/>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1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rgbClr val="FEFEFE"/>
              </a:solidFill>
            </a:endParaRPr>
          </a:p>
        </p:txBody>
      </p:sp>
      <p:sp>
        <p:nvSpPr>
          <p:cNvPr id="104861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fld id="{566ABCEB-ACFC-4714-9973-3DA970169C29}" type="slidenum">
              <a:rPr altLang="en-US" sz="1200" lang="en-US">
                <a:solidFill>
                  <a:srgbClr val="FEFEFE"/>
                </a:solidFill>
              </a:rPr>
              <a:pPr lvl="0"/>
            </a:fld>
            <a:endParaRPr altLang="en-US" sz="1200" lang="en-US">
              <a:solidFill>
                <a:srgbClr val="FEFEFE"/>
              </a:solidFill>
            </a:endParaRPr>
          </a:p>
        </p:txBody>
      </p:sp>
      <p:sp>
        <p:nvSpPr>
          <p:cNvPr id="104861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chemeClr val="accent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8" name=""/>
        <p:cNvGrpSpPr/>
        <p:nvPr/>
      </p:nvGrpSpPr>
      <p:grpSpPr>
        <a:xfrm>
          <a:off x="0" y="0"/>
          <a:ext cx="0" cy="0"/>
          <a:chOff x="0" y="0"/>
          <a:chExt cx="0" cy="0"/>
        </a:xfrm>
      </p:grpSpPr>
      <p:sp>
        <p:nvSpPr>
          <p:cNvPr id="1048772" name="Title 1"/>
          <p:cNvSpPr>
            <a:spLocks noGrp="1"/>
          </p:cNvSpPr>
          <p:nvPr>
            <p:ph type="title"/>
          </p:nvPr>
        </p:nvSpPr>
        <p:spPr/>
        <p:txBody>
          <a:bodyPr/>
          <a:p>
            <a:r>
              <a:rPr lang="en-US" smtClean="0"/>
              <a:t>Click to edit Master title style</a:t>
            </a:r>
            <a:endParaRPr lang="en-US"/>
          </a:p>
        </p:txBody>
      </p:sp>
      <p:sp>
        <p:nvSpPr>
          <p:cNvPr id="1048773" name="Content Placeholder 8"/>
          <p:cNvSpPr>
            <a:spLocks noGrp="1"/>
          </p:cNvSpPr>
          <p:nvPr>
            <p:ph sz="quarter" idx="13"/>
          </p:nvPr>
        </p:nvSpPr>
        <p:spPr>
          <a:xfrm>
            <a:off x="1042416" y="2313432"/>
            <a:ext cx="3419856" cy="349300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74" name="Content Placeholder 10"/>
          <p:cNvSpPr>
            <a:spLocks noGrp="1"/>
          </p:cNvSpPr>
          <p:nvPr>
            <p:ph sz="quarter" idx="14"/>
          </p:nvPr>
        </p:nvSpPr>
        <p:spPr>
          <a:xfrm>
            <a:off x="4645152" y="2313431"/>
            <a:ext cx="3419856" cy="349300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rgbClr val="FEFEFE"/>
              </a:solidFill>
            </a:endParaRPr>
          </a:p>
        </p:txBody>
      </p:sp>
      <p:sp>
        <p:nvSpPr>
          <p:cNvPr id="104861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fld id="{566ABCEB-ACFC-4714-9973-3DA970169C29}" type="slidenum">
              <a:rPr altLang="en-US" sz="1200" lang="en-US">
                <a:solidFill>
                  <a:srgbClr val="FEFEFE"/>
                </a:solidFill>
              </a:rPr>
              <a:pPr lvl="0"/>
            </a:fld>
            <a:endParaRPr altLang="en-US" sz="1200" lang="en-US">
              <a:solidFill>
                <a:srgbClr val="FEFEFE"/>
              </a:solidFill>
            </a:endParaRPr>
          </a:p>
        </p:txBody>
      </p:sp>
      <p:sp>
        <p:nvSpPr>
          <p:cNvPr id="104861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chemeClr val="accent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9" name=""/>
        <p:cNvGrpSpPr/>
        <p:nvPr/>
      </p:nvGrpSpPr>
      <p:grpSpPr>
        <a:xfrm>
          <a:off x="0" y="0"/>
          <a:ext cx="0" cy="0"/>
          <a:chOff x="0" y="0"/>
          <a:chExt cx="0" cy="0"/>
        </a:xfrm>
      </p:grpSpPr>
      <p:sp>
        <p:nvSpPr>
          <p:cNvPr id="1048775" name="Title 1"/>
          <p:cNvSpPr>
            <a:spLocks noGrp="1"/>
          </p:cNvSpPr>
          <p:nvPr>
            <p:ph type="title"/>
          </p:nvPr>
        </p:nvSpPr>
        <p:spPr/>
        <p:txBody>
          <a:bodyPr/>
          <a:p>
            <a:r>
              <a:rPr lang="en-US" smtClean="0"/>
              <a:t>Click to edit Master title style</a:t>
            </a:r>
            <a:endParaRPr lang="en-US"/>
          </a:p>
        </p:txBody>
      </p:sp>
      <p:sp>
        <p:nvSpPr>
          <p:cNvPr id="1048776" name="Text Placeholder 2"/>
          <p:cNvSpPr>
            <a:spLocks noGrp="1"/>
          </p:cNvSpPr>
          <p:nvPr>
            <p:ph type="body" idx="1"/>
          </p:nvPr>
        </p:nvSpPr>
        <p:spPr>
          <a:xfrm>
            <a:off x="1412111" y="2316009"/>
            <a:ext cx="3057148" cy="639762"/>
          </a:xfrm>
        </p:spPr>
        <p:txBody>
          <a:bodyPr anchor="b"/>
          <a:lstStyle>
            <a:lvl1pPr indent="0" marL="0">
              <a:buNone/>
              <a:defRPr b="1"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77"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78" name="Text Placeholder 4"/>
          <p:cNvSpPr>
            <a:spLocks noGrp="1"/>
          </p:cNvSpPr>
          <p:nvPr>
            <p:ph type="body" sz="quarter" idx="3"/>
          </p:nvPr>
        </p:nvSpPr>
        <p:spPr>
          <a:xfrm>
            <a:off x="5011837" y="2316010"/>
            <a:ext cx="3055717" cy="639762"/>
          </a:xfrm>
        </p:spPr>
        <p:txBody>
          <a:bodyPr anchor="b"/>
          <a:lstStyle>
            <a:lvl1pPr indent="0" marL="0">
              <a:buNone/>
              <a:defRPr b="1"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79"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1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rgbClr val="FEFEFE"/>
              </a:solidFill>
            </a:endParaRPr>
          </a:p>
        </p:txBody>
      </p:sp>
      <p:sp>
        <p:nvSpPr>
          <p:cNvPr id="104861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fld id="{566ABCEB-ACFC-4714-9973-3DA970169C29}" type="slidenum">
              <a:rPr altLang="en-US" sz="1200" lang="en-US">
                <a:solidFill>
                  <a:srgbClr val="FEFEFE"/>
                </a:solidFill>
              </a:rPr>
              <a:pPr lvl="0"/>
            </a:fld>
            <a:endParaRPr altLang="en-US" sz="1200" lang="en-US">
              <a:solidFill>
                <a:srgbClr val="FEFEFE"/>
              </a:solidFill>
            </a:endParaRPr>
          </a:p>
        </p:txBody>
      </p:sp>
      <p:sp>
        <p:nvSpPr>
          <p:cNvPr id="104861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chemeClr val="accent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60" name=""/>
        <p:cNvGrpSpPr/>
        <p:nvPr/>
      </p:nvGrpSpPr>
      <p:grpSpPr>
        <a:xfrm>
          <a:off x="0" y="0"/>
          <a:ext cx="0" cy="0"/>
          <a:chOff x="0" y="0"/>
          <a:chExt cx="0" cy="0"/>
        </a:xfrm>
      </p:grpSpPr>
      <p:sp>
        <p:nvSpPr>
          <p:cNvPr id="1048780" name="Title 1"/>
          <p:cNvSpPr>
            <a:spLocks noGrp="1"/>
          </p:cNvSpPr>
          <p:nvPr>
            <p:ph type="title"/>
          </p:nvPr>
        </p:nvSpPr>
        <p:spPr/>
        <p:txBody>
          <a:bodyPr/>
          <a:p>
            <a:r>
              <a:rPr lang="en-US" smtClean="0"/>
              <a:t>Click to edit Master title style</a:t>
            </a:r>
            <a:endParaRPr lang="en-US"/>
          </a:p>
        </p:txBody>
      </p:sp>
      <p:sp>
        <p:nvSpPr>
          <p:cNvPr id="104861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rgbClr val="FEFEFE"/>
              </a:solidFill>
            </a:endParaRPr>
          </a:p>
        </p:txBody>
      </p:sp>
      <p:sp>
        <p:nvSpPr>
          <p:cNvPr id="104861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fld id="{566ABCEB-ACFC-4714-9973-3DA970169C29}" type="slidenum">
              <a:rPr altLang="en-US" sz="1200" lang="en-US">
                <a:solidFill>
                  <a:srgbClr val="FEFEFE"/>
                </a:solidFill>
              </a:rPr>
              <a:pPr lvl="0"/>
            </a:fld>
            <a:endParaRPr altLang="en-US" sz="1200" lang="en-US">
              <a:solidFill>
                <a:srgbClr val="FEFEFE"/>
              </a:solidFill>
            </a:endParaRPr>
          </a:p>
        </p:txBody>
      </p:sp>
      <p:sp>
        <p:nvSpPr>
          <p:cNvPr id="104861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chemeClr val="accen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1" name=""/>
        <p:cNvGrpSpPr/>
        <p:nvPr/>
      </p:nvGrpSpPr>
      <p:grpSpPr>
        <a:xfrm>
          <a:off x="0" y="0"/>
          <a:ext cx="0" cy="0"/>
          <a:chOff x="0" y="0"/>
          <a:chExt cx="0" cy="0"/>
        </a:xfrm>
      </p:grpSpPr>
      <p:sp>
        <p:nvSpPr>
          <p:cNvPr id="104861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rgbClr val="FEFEFE"/>
              </a:solidFill>
            </a:endParaRPr>
          </a:p>
        </p:txBody>
      </p:sp>
      <p:sp>
        <p:nvSpPr>
          <p:cNvPr id="104861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fld id="{566ABCEB-ACFC-4714-9973-3DA970169C29}" type="slidenum">
              <a:rPr altLang="en-US" sz="1200" lang="en-US">
                <a:solidFill>
                  <a:srgbClr val="FEFEFE"/>
                </a:solidFill>
              </a:rPr>
              <a:pPr lvl="0"/>
            </a:fld>
            <a:endParaRPr altLang="en-US" sz="1200" lang="en-US">
              <a:solidFill>
                <a:srgbClr val="FEFEFE"/>
              </a:solidFill>
            </a:endParaRPr>
          </a:p>
        </p:txBody>
      </p:sp>
      <p:sp>
        <p:nvSpPr>
          <p:cNvPr id="104861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p:bg bwMode="white">
      <p:bgPr>
        <a:gradFill rotWithShape="0">
          <a:gsLst>
            <a:gs pos="0">
              <a:srgbClr val="C2F35F">
                <a:alpha val="100000"/>
              </a:srgbClr>
            </a:gs>
            <a:gs pos="0">
              <a:srgbClr val="C2F35F">
                <a:alpha val="100000"/>
              </a:srgbClr>
            </a:gs>
            <a:gs pos="62000">
              <a:srgbClr val="92BE3F">
                <a:alpha val="100000"/>
              </a:srgbClr>
            </a:gs>
            <a:gs pos="100000">
              <a:srgbClr val="80A33D">
                <a:alpha val="100000"/>
              </a:srgbClr>
            </a:gs>
            <a:gs pos="100000">
              <a:srgbClr val="80A33D">
                <a:alpha val="100000"/>
              </a:srgbClr>
            </a:gs>
          </a:gsLst>
          <a:lin ang="5400000" scaled="0"/>
        </a:gradFill>
      </p:bgPr>
    </p:bg>
    <p:spTree>
      <p:nvGrpSpPr>
        <p:cNvPr id="41" name=""/>
        <p:cNvGrpSpPr/>
        <p:nvPr/>
      </p:nvGrpSpPr>
      <p:grpSpPr>
        <a:xfrm rot="0">
          <a:off x="0" y="0"/>
          <a:ext cx="0" cy="0"/>
          <a:chOff x="0" y="0"/>
          <a:chExt cx="0" cy="0"/>
        </a:xfrm>
      </p:grpSpPr>
      <p:grpSp>
        <p:nvGrpSpPr>
          <p:cNvPr id="42" name=""/>
          <p:cNvGrpSpPr/>
          <p:nvPr/>
        </p:nvGrpSpPr>
        <p:grpSpPr>
          <a:xfrm rot="0">
            <a:off x="-382587" y="0"/>
            <a:ext cx="9932988" cy="6858000"/>
            <a:chOff x="-382404" y="0"/>
            <a:chExt cx="9932332" cy="6858000"/>
          </a:xfrm>
        </p:grpSpPr>
        <p:grpSp>
          <p:nvGrpSpPr>
            <p:cNvPr id="43" name=""/>
            <p:cNvGrpSpPr/>
            <p:nvPr/>
          </p:nvGrpSpPr>
          <p:grpSpPr>
            <a:xfrm rot="0">
              <a:off x="159" y="0"/>
              <a:ext cx="9143396" cy="6858000"/>
              <a:chOff x="159" y="0"/>
              <a:chExt cx="9143396" cy="6858000"/>
            </a:xfrm>
          </p:grpSpPr>
          <p:grpSp>
            <p:nvGrpSpPr>
              <p:cNvPr id="44" name=""/>
              <p:cNvGrpSpPr/>
              <p:nvPr/>
            </p:nvGrpSpPr>
            <p:grpSpPr>
              <a:xfrm rot="0">
                <a:off x="159" y="0"/>
                <a:ext cx="2514434" cy="6858000"/>
                <a:chOff x="159" y="0"/>
                <a:chExt cx="2514434" cy="6858000"/>
              </a:xfrm>
            </p:grpSpPr>
            <p:sp>
              <p:nvSpPr>
                <p:cNvPr id="1048678" name=""/>
                <p:cNvSpPr/>
                <p:nvPr/>
              </p:nvSpPr>
              <p:spPr>
                <a:xfrm rot="0">
                  <a:off x="914499" y="0"/>
                  <a:ext cx="160009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79" name=""/>
                <p:cNvSpPr/>
                <p:nvPr/>
              </p:nvSpPr>
              <p:spPr>
                <a:xfrm rot="0">
                  <a:off x="159"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80" name=""/>
                <p:cNvSpPr/>
                <p:nvPr/>
              </p:nvSpPr>
              <p:spPr>
                <a:xfrm rot="0">
                  <a:off x="228744"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grpSp>
            <p:nvGrpSpPr>
              <p:cNvPr id="45" name=""/>
              <p:cNvGrpSpPr/>
              <p:nvPr/>
            </p:nvGrpSpPr>
            <p:grpSpPr>
              <a:xfrm rot="0">
                <a:off x="422406" y="0"/>
                <a:ext cx="2514434" cy="6858000"/>
                <a:chOff x="-504" y="0"/>
                <a:chExt cx="2514434" cy="6858000"/>
              </a:xfrm>
            </p:grpSpPr>
            <p:sp>
              <p:nvSpPr>
                <p:cNvPr id="1048681" name=""/>
                <p:cNvSpPr/>
                <p:nvPr/>
              </p:nvSpPr>
              <p:spPr>
                <a:xfrm rot="0">
                  <a:off x="913836" y="0"/>
                  <a:ext cx="160009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82" name=""/>
                <p:cNvSpPr/>
                <p:nvPr/>
              </p:nvSpPr>
              <p:spPr>
                <a:xfrm rot="0">
                  <a:off x="-504"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83" name=""/>
                <p:cNvSpPr/>
                <p:nvPr/>
              </p:nvSpPr>
              <p:spPr>
                <a:xfrm rot="0">
                  <a:off x="228081"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grpSp>
            <p:nvGrpSpPr>
              <p:cNvPr id="46" name=""/>
              <p:cNvGrpSpPr/>
              <p:nvPr/>
            </p:nvGrpSpPr>
            <p:grpSpPr>
              <a:xfrm rot="10800000">
                <a:off x="6629121" y="0"/>
                <a:ext cx="2514434" cy="6858000"/>
                <a:chOff x="445" y="0"/>
                <a:chExt cx="2514434" cy="6858000"/>
              </a:xfrm>
            </p:grpSpPr>
            <p:sp>
              <p:nvSpPr>
                <p:cNvPr id="1048684" name=""/>
                <p:cNvSpPr/>
                <p:nvPr/>
              </p:nvSpPr>
              <p:spPr>
                <a:xfrm rot="0">
                  <a:off x="914785" y="0"/>
                  <a:ext cx="160009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85" name=""/>
                <p:cNvSpPr/>
                <p:nvPr/>
              </p:nvSpPr>
              <p:spPr>
                <a:xfrm rot="0">
                  <a:off x="445"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86" name=""/>
                <p:cNvSpPr/>
                <p:nvPr/>
              </p:nvSpPr>
              <p:spPr>
                <a:xfrm rot="0">
                  <a:off x="229030"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sp>
            <p:nvSpPr>
              <p:cNvPr id="1048687" name=""/>
              <p:cNvSpPr/>
              <p:nvPr/>
            </p:nvSpPr>
            <p:spPr>
              <a:xfrm rot="0">
                <a:off x="3809907" y="0"/>
                <a:ext cx="281921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88" name=""/>
              <p:cNvSpPr/>
              <p:nvPr/>
            </p:nvSpPr>
            <p:spPr>
              <a:xfrm rot="0">
                <a:off x="2895568"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89" name=""/>
              <p:cNvSpPr/>
              <p:nvPr/>
            </p:nvSpPr>
            <p:spPr>
              <a:xfrm rot="0">
                <a:off x="3124153"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sp>
          <p:nvSpPr>
            <p:cNvPr id="1048690" name=""/>
            <p:cNvSpPr/>
            <p:nvPr/>
          </p:nvSpPr>
          <p:spPr>
            <a:xfrm rot="0">
              <a:off x="-12540" y="5035550"/>
              <a:ext cx="9144984" cy="1174750"/>
            </a:xfrm>
            <a:custGeom>
              <a:avLst/>
              <a:ahLst/>
              <a:rect l="0" t="0"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cap="flat" cmpd="sng">
              <a:solidFill>
                <a:schemeClr val="lt1">
                  <a:alpha val="20000"/>
                </a:schemeClr>
              </a:solidFill>
              <a:prstDash val="solid"/>
              <a:round/>
            </a:ln>
          </p:spPr>
        </p:sp>
        <p:sp>
          <p:nvSpPr>
            <p:cNvPr id="1048691" name=""/>
            <p:cNvSpPr/>
            <p:nvPr/>
          </p:nvSpPr>
          <p:spPr>
            <a:xfrm rot="0">
              <a:off x="-12540" y="3467100"/>
              <a:ext cx="9144984" cy="890588"/>
            </a:xfrm>
            <a:custGeom>
              <a:avLst/>
              <a:ahLst/>
              <a:rect l="0" t="0"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cap="flat" cmpd="sng">
              <a:solidFill>
                <a:schemeClr val="lt1">
                  <a:alpha val="20000"/>
                </a:schemeClr>
              </a:solidFill>
              <a:prstDash val="solid"/>
              <a:round/>
            </a:ln>
          </p:spPr>
        </p:sp>
        <p:sp>
          <p:nvSpPr>
            <p:cNvPr id="1048692" name=""/>
            <p:cNvSpPr/>
            <p:nvPr/>
          </p:nvSpPr>
          <p:spPr>
            <a:xfrm rot="0">
              <a:off x="-23653" y="5640388"/>
              <a:ext cx="3004940" cy="1211262"/>
            </a:xfrm>
            <a:custGeom>
              <a:avLst/>
              <a:ahLst/>
              <a:rect l="0" t="0" r="r" b="b"/>
              <a:pathLst>
                <a:path w="3004457" h="1211283">
                  <a:moveTo>
                    <a:pt x="0" y="0"/>
                  </a:moveTo>
                  <a:cubicBezTo>
                    <a:pt x="1103415" y="501732"/>
                    <a:pt x="2206831" y="1003465"/>
                    <a:pt x="3004457" y="1211283"/>
                  </a:cubicBezTo>
                </a:path>
              </a:pathLst>
            </a:custGeom>
            <a:noFill/>
            <a:ln w="6350" cap="flat" cmpd="sng">
              <a:solidFill>
                <a:schemeClr val="lt1">
                  <a:alpha val="20000"/>
                </a:schemeClr>
              </a:solidFill>
              <a:prstDash val="solid"/>
              <a:round/>
            </a:ln>
          </p:spPr>
        </p:sp>
        <p:sp>
          <p:nvSpPr>
            <p:cNvPr id="1048693" name=""/>
            <p:cNvSpPr/>
            <p:nvPr/>
          </p:nvSpPr>
          <p:spPr>
            <a:xfrm rot="0">
              <a:off x="-12540" y="5284788"/>
              <a:ext cx="9144984" cy="1477962"/>
            </a:xfrm>
            <a:custGeom>
              <a:avLst/>
              <a:ahLst/>
              <a:rect l="0" t="0"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cap="flat" cmpd="sng">
              <a:solidFill>
                <a:schemeClr val="lt1">
                  <a:alpha val="20000"/>
                </a:schemeClr>
              </a:solidFill>
              <a:prstDash val="solid"/>
              <a:round/>
            </a:ln>
          </p:spPr>
        </p:sp>
        <p:sp>
          <p:nvSpPr>
            <p:cNvPr id="1048694" name=""/>
            <p:cNvSpPr/>
            <p:nvPr/>
          </p:nvSpPr>
          <p:spPr>
            <a:xfrm rot="0">
              <a:off x="2136793" y="5132388"/>
              <a:ext cx="6982952" cy="1719262"/>
            </a:xfrm>
            <a:custGeom>
              <a:avLst/>
              <a:ahLst/>
              <a:rect l="0" t="0"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cap="flat" cmpd="sng">
              <a:solidFill>
                <a:schemeClr val="lt1">
                  <a:alpha val="20000"/>
                </a:schemeClr>
              </a:solidFill>
              <a:prstDash val="solid"/>
              <a:round/>
            </a:ln>
          </p:spPr>
        </p:sp>
        <p:sp>
          <p:nvSpPr>
            <p:cNvPr id="1048695" name=""/>
            <p:cNvSpPr/>
            <p:nvPr/>
          </p:nvSpPr>
          <p:spPr>
            <a:xfrm rot="1800000">
              <a:off x="2995574" y="2859088"/>
              <a:ext cx="1601681" cy="1389062"/>
            </a:xfrm>
            <a:prstGeom prst="hexagon">
              <a:avLst>
                <a:gd name="adj" fmla="val 28543"/>
                <a:gd name="vf" fmla="val 115470"/>
              </a:avLst>
            </a:prstGeom>
            <a:solidFill>
              <a:schemeClr val="lt1">
                <a:alpha val="10196"/>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96" name=""/>
            <p:cNvSpPr/>
            <p:nvPr/>
          </p:nvSpPr>
          <p:spPr>
            <a:xfrm rot="1800000">
              <a:off x="3719426" y="4125913"/>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97" name=""/>
            <p:cNvSpPr/>
            <p:nvPr/>
          </p:nvSpPr>
          <p:spPr>
            <a:xfrm rot="1800000">
              <a:off x="3728950" y="1592263"/>
              <a:ext cx="1601681" cy="1389062"/>
            </a:xfrm>
            <a:prstGeom prst="hexagon">
              <a:avLst>
                <a:gd name="adj" fmla="val 28543"/>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98" name=""/>
            <p:cNvSpPr/>
            <p:nvPr/>
          </p:nvSpPr>
          <p:spPr>
            <a:xfrm rot="1800000">
              <a:off x="2976525" y="325438"/>
              <a:ext cx="1601681" cy="1389062"/>
            </a:xfrm>
            <a:prstGeom prst="hexagon">
              <a:avLst>
                <a:gd name="adj" fmla="val 28543"/>
                <a:gd name="vf" fmla="val 115470"/>
              </a:avLst>
            </a:prstGeom>
            <a:solidFill>
              <a:schemeClr val="lt1">
                <a:alpha val="3922"/>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99" name=""/>
            <p:cNvSpPr/>
            <p:nvPr/>
          </p:nvSpPr>
          <p:spPr>
            <a:xfrm rot="1800000">
              <a:off x="4462327" y="5383213"/>
              <a:ext cx="1601681" cy="1389062"/>
            </a:xfrm>
            <a:prstGeom prst="hexagon">
              <a:avLst>
                <a:gd name="adj" fmla="val 28543"/>
                <a:gd name="vf" fmla="val 115470"/>
              </a:avLst>
            </a:prstGeom>
            <a:solidFill>
              <a:schemeClr val="lt1">
                <a:alpha val="5882"/>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00" name=""/>
            <p:cNvSpPr/>
            <p:nvPr/>
          </p:nvSpPr>
          <p:spPr>
            <a:xfrm rot="1800000">
              <a:off x="-382404" y="4202113"/>
              <a:ext cx="1261980" cy="1387475"/>
            </a:xfrm>
            <a:custGeom>
              <a:avLst/>
              <a:ahLst/>
              <a:rect l="0" t="0" r="r" b="b"/>
              <a:pathLst>
                <a:path w="1261499" h="1388236">
                  <a:moveTo>
                    <a:pt x="0" y="105098"/>
                  </a:moveTo>
                  <a:lnTo>
                    <a:pt x="56357" y="0"/>
                  </a:lnTo>
                  <a:lnTo>
                    <a:pt x="865241" y="0"/>
                  </a:lnTo>
                  <a:lnTo>
                    <a:pt x="1261499" y="694118"/>
                  </a:lnTo>
                  <a:lnTo>
                    <a:pt x="865241" y="1388236"/>
                  </a:lnTo>
                  <a:lnTo>
                    <a:pt x="744578" y="1387893"/>
                  </a:lnTo>
                  <a:lnTo>
                    <a:pt x="0" y="105098"/>
                  </a:lnTo>
                </a:path>
              </a:pathLst>
            </a:custGeom>
            <a:solidFill>
              <a:schemeClr val="lt1">
                <a:alpha val="10196"/>
              </a:schemeClr>
            </a:solidFill>
            <a:ln w="12700" cap="flat" cmpd="sng">
              <a:solidFill>
                <a:schemeClr val="lt1">
                  <a:alpha val="12157"/>
                </a:schemeClr>
              </a:solidFill>
              <a:prstDash val="solid"/>
              <a:round/>
            </a:ln>
          </p:spPr>
        </p:sp>
        <p:sp>
          <p:nvSpPr>
            <p:cNvPr id="1048701" name=""/>
            <p:cNvSpPr/>
            <p:nvPr/>
          </p:nvSpPr>
          <p:spPr>
            <a:xfrm rot="1800000">
              <a:off x="23970" y="5402263"/>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02" name=""/>
            <p:cNvSpPr/>
            <p:nvPr/>
          </p:nvSpPr>
          <p:spPr>
            <a:xfrm rot="1800000">
              <a:off x="52543" y="2849563"/>
              <a:ext cx="1601681" cy="1389062"/>
            </a:xfrm>
            <a:prstGeom prst="hexagon">
              <a:avLst>
                <a:gd name="adj" fmla="val 28543"/>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03" name=""/>
            <p:cNvSpPr/>
            <p:nvPr/>
          </p:nvSpPr>
          <p:spPr>
            <a:xfrm rot="1800000">
              <a:off x="776395" y="4125913"/>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04" name=""/>
            <p:cNvSpPr/>
            <p:nvPr/>
          </p:nvSpPr>
          <p:spPr>
            <a:xfrm rot="1800000">
              <a:off x="1509772" y="5411788"/>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05" name=""/>
            <p:cNvSpPr/>
            <p:nvPr/>
          </p:nvSpPr>
          <p:spPr>
            <a:xfrm rot="1800000">
              <a:off x="1528821" y="2859088"/>
              <a:ext cx="1601681" cy="1389062"/>
            </a:xfrm>
            <a:prstGeom prst="hexagon">
              <a:avLst>
                <a:gd name="adj" fmla="val 28543"/>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06" name=""/>
            <p:cNvSpPr/>
            <p:nvPr/>
          </p:nvSpPr>
          <p:spPr>
            <a:xfrm rot="1800000">
              <a:off x="795444" y="1563688"/>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07" name=""/>
            <p:cNvSpPr/>
            <p:nvPr/>
          </p:nvSpPr>
          <p:spPr>
            <a:xfrm rot="1800000">
              <a:off x="6806909" y="4144963"/>
              <a:ext cx="1600094" cy="1389062"/>
            </a:xfrm>
            <a:prstGeom prst="hexagon">
              <a:avLst>
                <a:gd name="adj" fmla="val 28542"/>
                <a:gd name="vf" fmla="val 115470"/>
              </a:avLst>
            </a:prstGeom>
            <a:solidFill>
              <a:schemeClr val="lt1">
                <a:alpha val="10196"/>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08" name=""/>
            <p:cNvSpPr/>
            <p:nvPr/>
          </p:nvSpPr>
          <p:spPr>
            <a:xfrm rot="1800000">
              <a:off x="7549810" y="5421313"/>
              <a:ext cx="1600094" cy="1389062"/>
            </a:xfrm>
            <a:prstGeom prst="hexagon">
              <a:avLst>
                <a:gd name="adj" fmla="val 28542"/>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09" name=""/>
            <p:cNvSpPr/>
            <p:nvPr/>
          </p:nvSpPr>
          <p:spPr>
            <a:xfrm rot="1800000">
              <a:off x="7549810" y="2868613"/>
              <a:ext cx="1600094" cy="1389062"/>
            </a:xfrm>
            <a:prstGeom prst="hexagon">
              <a:avLst>
                <a:gd name="adj" fmla="val 28542"/>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10" name=""/>
            <p:cNvSpPr/>
            <p:nvPr/>
          </p:nvSpPr>
          <p:spPr>
            <a:xfrm rot="1800000">
              <a:off x="8306998" y="4056063"/>
              <a:ext cx="1242930" cy="1387475"/>
            </a:xfrm>
            <a:custGeom>
              <a:avLst/>
              <a:ahLst/>
              <a:rect l="0" t="0" r="r" b="b"/>
              <a:pathLst>
                <a:path w="1243407" h="1388236">
                  <a:moveTo>
                    <a:pt x="0" y="694118"/>
                  </a:moveTo>
                  <a:lnTo>
                    <a:pt x="396258" y="0"/>
                  </a:lnTo>
                  <a:lnTo>
                    <a:pt x="474029" y="4016"/>
                  </a:lnTo>
                  <a:lnTo>
                    <a:pt x="1243407" y="1325983"/>
                  </a:lnTo>
                  <a:lnTo>
                    <a:pt x="1205142" y="1388236"/>
                  </a:lnTo>
                  <a:lnTo>
                    <a:pt x="396258" y="1388236"/>
                  </a:lnTo>
                  <a:lnTo>
                    <a:pt x="0" y="694118"/>
                  </a:lnTo>
                </a:path>
              </a:pathLst>
            </a:custGeom>
            <a:solidFill>
              <a:schemeClr val="lt1">
                <a:alpha val="3922"/>
              </a:schemeClr>
            </a:solidFill>
            <a:ln w="12700" cap="flat" cmpd="sng">
              <a:solidFill>
                <a:schemeClr val="lt1">
                  <a:alpha val="12157"/>
                </a:schemeClr>
              </a:solidFill>
              <a:prstDash val="solid"/>
              <a:round/>
            </a:ln>
          </p:spPr>
        </p:sp>
        <p:sp>
          <p:nvSpPr>
            <p:cNvPr id="1048711" name=""/>
            <p:cNvSpPr/>
            <p:nvPr/>
          </p:nvSpPr>
          <p:spPr>
            <a:xfrm rot="1800000">
              <a:off x="8306998" y="1511300"/>
              <a:ext cx="1241343" cy="1389063"/>
            </a:xfrm>
            <a:custGeom>
              <a:avLst/>
              <a:ahLst/>
              <a:rect l="0" t="0" r="r" b="b"/>
              <a:pathLst>
                <a:path w="1241871" h="1388822">
                  <a:moveTo>
                    <a:pt x="0" y="694704"/>
                  </a:moveTo>
                  <a:lnTo>
                    <a:pt x="396258" y="586"/>
                  </a:lnTo>
                  <a:lnTo>
                    <a:pt x="482002" y="0"/>
                  </a:lnTo>
                  <a:lnTo>
                    <a:pt x="1241871" y="1323912"/>
                  </a:lnTo>
                  <a:lnTo>
                    <a:pt x="1205142" y="1388822"/>
                  </a:lnTo>
                  <a:lnTo>
                    <a:pt x="396258" y="1388822"/>
                  </a:lnTo>
                  <a:lnTo>
                    <a:pt x="0" y="694704"/>
                  </a:lnTo>
                </a:path>
              </a:pathLst>
            </a:custGeom>
            <a:solidFill>
              <a:schemeClr val="lt1">
                <a:alpha val="0"/>
              </a:schemeClr>
            </a:solidFill>
            <a:ln w="12700" cap="flat" cmpd="sng">
              <a:solidFill>
                <a:schemeClr val="lt1">
                  <a:alpha val="12157"/>
                </a:schemeClr>
              </a:solidFill>
              <a:prstDash val="solid"/>
              <a:round/>
            </a:ln>
          </p:spPr>
        </p:sp>
      </p:grpSp>
      <p:sp>
        <p:nvSpPr>
          <p:cNvPr id="1048712" name=""/>
          <p:cNvSpPr/>
          <p:nvPr/>
        </p:nvSpPr>
        <p:spPr>
          <a:xfrm rot="0">
            <a:off x="4560887" y="-22225"/>
            <a:ext cx="3679825" cy="6272212"/>
          </a:xfrm>
          <a:prstGeom prst="rect"/>
          <a:solidFill>
            <a:srgbClr val="F5F5F5"/>
          </a:solidFill>
          <a:ln w="15875" cap="flat" cmpd="sng">
            <a:solidFill>
              <a:srgbClr val="74A510">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13" name=""/>
          <p:cNvSpPr/>
          <p:nvPr/>
        </p:nvSpPr>
        <p:spPr>
          <a:xfrm rot="0">
            <a:off x="4649787" y="-22225"/>
            <a:ext cx="3505200" cy="623887"/>
          </a:xfrm>
          <a:prstGeom prst="rect"/>
          <a:solidFill>
            <a:schemeClr val="accent2"/>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14" name=""/>
          <p:cNvSpPr/>
          <p:nvPr/>
        </p:nvSpPr>
        <p:spPr>
          <a:xfrm rot="0">
            <a:off x="904875" y="601662"/>
            <a:ext cx="3562350" cy="5648325"/>
          </a:xfrm>
          <a:prstGeom prst="rect"/>
          <a:solidFill>
            <a:schemeClr val="lt1"/>
          </a:solidFill>
          <a:ln w="3175" cap="flat" cmpd="sng">
            <a:solidFill>
              <a:schemeClr val="dk1">
                <a:alpha val="100000"/>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15" name=""/>
          <p:cNvSpPr/>
          <p:nvPr/>
        </p:nvSpPr>
        <p:spPr>
          <a:xfrm rot="0">
            <a:off x="4651375" y="6088062"/>
            <a:ext cx="3505200" cy="82550"/>
          </a:xfrm>
          <a:prstGeom prst="rect"/>
          <a:solidFill>
            <a:schemeClr val="accent1"/>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18"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rgbClr val="FEFEFE"/>
              </a:solidFill>
            </a:endParaRPr>
          </a:p>
        </p:txBody>
      </p:sp>
      <p:sp>
        <p:nvSpPr>
          <p:cNvPr id="1048719"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fld id="{566ABCEB-ACFC-4714-9973-3DA970169C29}" type="slidenum">
              <a:rPr altLang="en-US" sz="1200" lang="en-US">
                <a:solidFill>
                  <a:srgbClr val="FEFEFE"/>
                </a:solidFill>
              </a:rPr>
              <a:pPr lvl="0"/>
            </a:fld>
            <a:endParaRPr altLang="en-US" sz="1200" lang="en-US">
              <a:solidFill>
                <a:srgbClr val="FEFEFE"/>
              </a:solidFill>
            </a:endParaRPr>
          </a:p>
        </p:txBody>
      </p:sp>
      <p:sp>
        <p:nvSpPr>
          <p:cNvPr id="1048720" name=""/>
          <p:cNvSpPr/>
          <p:nvPr>
            <p:ph type="ftr" sz="quarter" idx="3"/>
          </p:nvPr>
        </p:nvSpPr>
        <p:spPr>
          <a:xfrm rot="0">
            <a:off x="4641850" y="5724525"/>
            <a:ext cx="34925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chemeClr val="accent1"/>
              </a:solidFill>
            </a:endParaRPr>
          </a:p>
        </p:txBody>
      </p:sp>
      <p:sp>
        <p:nvSpPr>
          <p:cNvPr id="1048723" name="Text Placeholder 3"/>
          <p:cNvSpPr>
            <a:spLocks noGrp="1"/>
          </p:cNvSpPr>
          <p:nvPr>
            <p:ph type="body" sz="half" idx="2"/>
          </p:nvPr>
        </p:nvSpPr>
        <p:spPr>
          <a:xfrm>
            <a:off x="4736592" y="4136994"/>
            <a:ext cx="3298784" cy="1517904"/>
          </a:xfrm>
        </p:spPr>
        <p:txBody>
          <a:bodyPr>
            <a:normAutofit/>
          </a:bodyPr>
          <a:lstStyle>
            <a:lvl1pPr indent="0" marL="0">
              <a:buNone/>
              <a:defRPr sz="1600">
                <a:solidFill>
                  <a:srgbClr val="424242"/>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22" name="Title 1"/>
          <p:cNvSpPr>
            <a:spLocks noGrp="1"/>
          </p:cNvSpPr>
          <p:nvPr>
            <p:ph type="title"/>
          </p:nvPr>
        </p:nvSpPr>
        <p:spPr>
          <a:xfrm>
            <a:off x="4739833" y="2657434"/>
            <a:ext cx="3304572" cy="1463153"/>
          </a:xfrm>
        </p:spPr>
        <p:txBody>
          <a:bodyPr>
            <a:normAutofit/>
          </a:bodyPr>
          <a:lstStyle>
            <a:lvl1pPr algn="l">
              <a:defRPr b="0" sz="2800"/>
            </a:lvl1pPr>
          </a:lstStyle>
          <a:p>
            <a:r>
              <a:rPr lang="en-US" smtClean="0"/>
              <a:t>Click to edit Master title style</a:t>
            </a:r>
            <a:endParaRPr lang="en-US"/>
          </a:p>
        </p:txBody>
      </p:sp>
      <p:sp>
        <p:nvSpPr>
          <p:cNvPr id="1048721"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p:bg bwMode="white">
      <p:bgPr>
        <a:gradFill rotWithShape="0">
          <a:gsLst>
            <a:gs pos="0">
              <a:srgbClr val="C2F35F">
                <a:alpha val="100000"/>
              </a:srgbClr>
            </a:gs>
            <a:gs pos="0">
              <a:srgbClr val="C2F35F">
                <a:alpha val="100000"/>
              </a:srgbClr>
            </a:gs>
            <a:gs pos="62000">
              <a:srgbClr val="92BE3F">
                <a:alpha val="100000"/>
              </a:srgbClr>
            </a:gs>
            <a:gs pos="100000">
              <a:srgbClr val="80A33D">
                <a:alpha val="100000"/>
              </a:srgbClr>
            </a:gs>
            <a:gs pos="100000">
              <a:srgbClr val="80A33D">
                <a:alpha val="100000"/>
              </a:srgbClr>
            </a:gs>
          </a:gsLst>
          <a:lin ang="5400000" scaled="0"/>
        </a:gradFill>
      </p:bgPr>
    </p:bg>
    <p:spTree>
      <p:nvGrpSpPr>
        <p:cNvPr id="49" name=""/>
        <p:cNvGrpSpPr/>
        <p:nvPr/>
      </p:nvGrpSpPr>
      <p:grpSpPr>
        <a:xfrm rot="0">
          <a:off x="0" y="0"/>
          <a:ext cx="0" cy="0"/>
          <a:chOff x="0" y="0"/>
          <a:chExt cx="0" cy="0"/>
        </a:xfrm>
      </p:grpSpPr>
      <p:grpSp>
        <p:nvGrpSpPr>
          <p:cNvPr id="50" name=""/>
          <p:cNvGrpSpPr/>
          <p:nvPr/>
        </p:nvGrpSpPr>
        <p:grpSpPr>
          <a:xfrm rot="0">
            <a:off x="-382587" y="0"/>
            <a:ext cx="9932988" cy="6858000"/>
            <a:chOff x="-382404" y="0"/>
            <a:chExt cx="9932332" cy="6858000"/>
          </a:xfrm>
        </p:grpSpPr>
        <p:grpSp>
          <p:nvGrpSpPr>
            <p:cNvPr id="51" name=""/>
            <p:cNvGrpSpPr/>
            <p:nvPr/>
          </p:nvGrpSpPr>
          <p:grpSpPr>
            <a:xfrm rot="0">
              <a:off x="159" y="0"/>
              <a:ext cx="9143396" cy="6858000"/>
              <a:chOff x="159" y="0"/>
              <a:chExt cx="9143396" cy="6858000"/>
            </a:xfrm>
          </p:grpSpPr>
          <p:grpSp>
            <p:nvGrpSpPr>
              <p:cNvPr id="52" name=""/>
              <p:cNvGrpSpPr/>
              <p:nvPr/>
            </p:nvGrpSpPr>
            <p:grpSpPr>
              <a:xfrm rot="0">
                <a:off x="159" y="0"/>
                <a:ext cx="2514434" cy="6858000"/>
                <a:chOff x="159" y="0"/>
                <a:chExt cx="2514434" cy="6858000"/>
              </a:xfrm>
            </p:grpSpPr>
            <p:sp>
              <p:nvSpPr>
                <p:cNvPr id="1048724" name=""/>
                <p:cNvSpPr/>
                <p:nvPr/>
              </p:nvSpPr>
              <p:spPr>
                <a:xfrm rot="0">
                  <a:off x="914499" y="0"/>
                  <a:ext cx="160009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25" name=""/>
                <p:cNvSpPr/>
                <p:nvPr/>
              </p:nvSpPr>
              <p:spPr>
                <a:xfrm rot="0">
                  <a:off x="159"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26" name=""/>
                <p:cNvSpPr/>
                <p:nvPr/>
              </p:nvSpPr>
              <p:spPr>
                <a:xfrm rot="0">
                  <a:off x="228744"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grpSp>
            <p:nvGrpSpPr>
              <p:cNvPr id="53" name=""/>
              <p:cNvGrpSpPr/>
              <p:nvPr/>
            </p:nvGrpSpPr>
            <p:grpSpPr>
              <a:xfrm rot="0">
                <a:off x="422406" y="0"/>
                <a:ext cx="2514434" cy="6858000"/>
                <a:chOff x="-504" y="0"/>
                <a:chExt cx="2514434" cy="6858000"/>
              </a:xfrm>
            </p:grpSpPr>
            <p:sp>
              <p:nvSpPr>
                <p:cNvPr id="1048727" name=""/>
                <p:cNvSpPr/>
                <p:nvPr/>
              </p:nvSpPr>
              <p:spPr>
                <a:xfrm rot="0">
                  <a:off x="913836" y="0"/>
                  <a:ext cx="160009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28" name=""/>
                <p:cNvSpPr/>
                <p:nvPr/>
              </p:nvSpPr>
              <p:spPr>
                <a:xfrm rot="0">
                  <a:off x="-504"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29" name=""/>
                <p:cNvSpPr/>
                <p:nvPr/>
              </p:nvSpPr>
              <p:spPr>
                <a:xfrm rot="0">
                  <a:off x="228081"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grpSp>
            <p:nvGrpSpPr>
              <p:cNvPr id="54" name=""/>
              <p:cNvGrpSpPr/>
              <p:nvPr/>
            </p:nvGrpSpPr>
            <p:grpSpPr>
              <a:xfrm rot="10800000">
                <a:off x="6629121" y="0"/>
                <a:ext cx="2514434" cy="6858000"/>
                <a:chOff x="445" y="0"/>
                <a:chExt cx="2514434" cy="6858000"/>
              </a:xfrm>
            </p:grpSpPr>
            <p:sp>
              <p:nvSpPr>
                <p:cNvPr id="1048730" name=""/>
                <p:cNvSpPr/>
                <p:nvPr/>
              </p:nvSpPr>
              <p:spPr>
                <a:xfrm rot="0">
                  <a:off x="914785" y="0"/>
                  <a:ext cx="160009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31" name=""/>
                <p:cNvSpPr/>
                <p:nvPr/>
              </p:nvSpPr>
              <p:spPr>
                <a:xfrm rot="0">
                  <a:off x="445"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32" name=""/>
                <p:cNvSpPr/>
                <p:nvPr/>
              </p:nvSpPr>
              <p:spPr>
                <a:xfrm rot="0">
                  <a:off x="229030"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sp>
            <p:nvSpPr>
              <p:cNvPr id="1048733" name=""/>
              <p:cNvSpPr/>
              <p:nvPr/>
            </p:nvSpPr>
            <p:spPr>
              <a:xfrm rot="0">
                <a:off x="3809907" y="0"/>
                <a:ext cx="281921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34" name=""/>
              <p:cNvSpPr/>
              <p:nvPr/>
            </p:nvSpPr>
            <p:spPr>
              <a:xfrm rot="0">
                <a:off x="2895568"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35" name=""/>
              <p:cNvSpPr/>
              <p:nvPr/>
            </p:nvSpPr>
            <p:spPr>
              <a:xfrm rot="0">
                <a:off x="3124153"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sp>
          <p:nvSpPr>
            <p:cNvPr id="1048736" name=""/>
            <p:cNvSpPr/>
            <p:nvPr/>
          </p:nvSpPr>
          <p:spPr>
            <a:xfrm rot="0">
              <a:off x="-12540" y="5035550"/>
              <a:ext cx="9144984" cy="1174750"/>
            </a:xfrm>
            <a:custGeom>
              <a:avLst/>
              <a:ahLst/>
              <a:rect l="0" t="0"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cap="flat" cmpd="sng">
              <a:solidFill>
                <a:schemeClr val="lt1">
                  <a:alpha val="20000"/>
                </a:schemeClr>
              </a:solidFill>
              <a:prstDash val="solid"/>
              <a:round/>
            </a:ln>
          </p:spPr>
        </p:sp>
        <p:sp>
          <p:nvSpPr>
            <p:cNvPr id="1048737" name=""/>
            <p:cNvSpPr/>
            <p:nvPr/>
          </p:nvSpPr>
          <p:spPr>
            <a:xfrm rot="0">
              <a:off x="-12540" y="3467100"/>
              <a:ext cx="9144984" cy="890588"/>
            </a:xfrm>
            <a:custGeom>
              <a:avLst/>
              <a:ahLst/>
              <a:rect l="0" t="0"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cap="flat" cmpd="sng">
              <a:solidFill>
                <a:schemeClr val="lt1">
                  <a:alpha val="20000"/>
                </a:schemeClr>
              </a:solidFill>
              <a:prstDash val="solid"/>
              <a:round/>
            </a:ln>
          </p:spPr>
        </p:sp>
        <p:sp>
          <p:nvSpPr>
            <p:cNvPr id="1048738" name=""/>
            <p:cNvSpPr/>
            <p:nvPr/>
          </p:nvSpPr>
          <p:spPr>
            <a:xfrm rot="0">
              <a:off x="-23653" y="5640388"/>
              <a:ext cx="3004940" cy="1211262"/>
            </a:xfrm>
            <a:custGeom>
              <a:avLst/>
              <a:ahLst/>
              <a:rect l="0" t="0" r="r" b="b"/>
              <a:pathLst>
                <a:path w="3004457" h="1211283">
                  <a:moveTo>
                    <a:pt x="0" y="0"/>
                  </a:moveTo>
                  <a:cubicBezTo>
                    <a:pt x="1103415" y="501732"/>
                    <a:pt x="2206831" y="1003465"/>
                    <a:pt x="3004457" y="1211283"/>
                  </a:cubicBezTo>
                </a:path>
              </a:pathLst>
            </a:custGeom>
            <a:noFill/>
            <a:ln w="6350" cap="flat" cmpd="sng">
              <a:solidFill>
                <a:schemeClr val="lt1">
                  <a:alpha val="20000"/>
                </a:schemeClr>
              </a:solidFill>
              <a:prstDash val="solid"/>
              <a:round/>
            </a:ln>
          </p:spPr>
        </p:sp>
        <p:sp>
          <p:nvSpPr>
            <p:cNvPr id="1048739" name=""/>
            <p:cNvSpPr/>
            <p:nvPr/>
          </p:nvSpPr>
          <p:spPr>
            <a:xfrm rot="0">
              <a:off x="-12540" y="5284788"/>
              <a:ext cx="9144984" cy="1477962"/>
            </a:xfrm>
            <a:custGeom>
              <a:avLst/>
              <a:ahLst/>
              <a:rect l="0" t="0"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cap="flat" cmpd="sng">
              <a:solidFill>
                <a:schemeClr val="lt1">
                  <a:alpha val="20000"/>
                </a:schemeClr>
              </a:solidFill>
              <a:prstDash val="solid"/>
              <a:round/>
            </a:ln>
          </p:spPr>
        </p:sp>
        <p:sp>
          <p:nvSpPr>
            <p:cNvPr id="1048740" name=""/>
            <p:cNvSpPr/>
            <p:nvPr/>
          </p:nvSpPr>
          <p:spPr>
            <a:xfrm rot="0">
              <a:off x="2136793" y="5132388"/>
              <a:ext cx="6982952" cy="1719262"/>
            </a:xfrm>
            <a:custGeom>
              <a:avLst/>
              <a:ahLst/>
              <a:rect l="0" t="0"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cap="flat" cmpd="sng">
              <a:solidFill>
                <a:schemeClr val="lt1">
                  <a:alpha val="20000"/>
                </a:schemeClr>
              </a:solidFill>
              <a:prstDash val="solid"/>
              <a:round/>
            </a:ln>
          </p:spPr>
        </p:sp>
        <p:sp>
          <p:nvSpPr>
            <p:cNvPr id="1048741" name=""/>
            <p:cNvSpPr/>
            <p:nvPr/>
          </p:nvSpPr>
          <p:spPr>
            <a:xfrm rot="1800000">
              <a:off x="2995574" y="2859088"/>
              <a:ext cx="1601681" cy="1389062"/>
            </a:xfrm>
            <a:prstGeom prst="hexagon">
              <a:avLst>
                <a:gd name="adj" fmla="val 28543"/>
                <a:gd name="vf" fmla="val 115470"/>
              </a:avLst>
            </a:prstGeom>
            <a:solidFill>
              <a:schemeClr val="lt1">
                <a:alpha val="10196"/>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42" name=""/>
            <p:cNvSpPr/>
            <p:nvPr/>
          </p:nvSpPr>
          <p:spPr>
            <a:xfrm rot="1800000">
              <a:off x="3719426" y="4125913"/>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43" name=""/>
            <p:cNvSpPr/>
            <p:nvPr/>
          </p:nvSpPr>
          <p:spPr>
            <a:xfrm rot="1800000">
              <a:off x="3728950" y="1592263"/>
              <a:ext cx="1601681" cy="1389062"/>
            </a:xfrm>
            <a:prstGeom prst="hexagon">
              <a:avLst>
                <a:gd name="adj" fmla="val 28543"/>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44" name=""/>
            <p:cNvSpPr/>
            <p:nvPr/>
          </p:nvSpPr>
          <p:spPr>
            <a:xfrm rot="1800000">
              <a:off x="2976525" y="325438"/>
              <a:ext cx="1601681" cy="1389062"/>
            </a:xfrm>
            <a:prstGeom prst="hexagon">
              <a:avLst>
                <a:gd name="adj" fmla="val 28543"/>
                <a:gd name="vf" fmla="val 115470"/>
              </a:avLst>
            </a:prstGeom>
            <a:solidFill>
              <a:schemeClr val="lt1">
                <a:alpha val="3922"/>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45" name=""/>
            <p:cNvSpPr/>
            <p:nvPr/>
          </p:nvSpPr>
          <p:spPr>
            <a:xfrm rot="1800000">
              <a:off x="4462327" y="5383213"/>
              <a:ext cx="1601681" cy="1389062"/>
            </a:xfrm>
            <a:prstGeom prst="hexagon">
              <a:avLst>
                <a:gd name="adj" fmla="val 28543"/>
                <a:gd name="vf" fmla="val 115470"/>
              </a:avLst>
            </a:prstGeom>
            <a:solidFill>
              <a:schemeClr val="lt1">
                <a:alpha val="5882"/>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46" name=""/>
            <p:cNvSpPr/>
            <p:nvPr/>
          </p:nvSpPr>
          <p:spPr>
            <a:xfrm rot="1800000">
              <a:off x="-382404" y="4202113"/>
              <a:ext cx="1261980" cy="1387475"/>
            </a:xfrm>
            <a:custGeom>
              <a:avLst/>
              <a:ahLst/>
              <a:rect l="0" t="0" r="r" b="b"/>
              <a:pathLst>
                <a:path w="1261499" h="1388236">
                  <a:moveTo>
                    <a:pt x="0" y="105098"/>
                  </a:moveTo>
                  <a:lnTo>
                    <a:pt x="56357" y="0"/>
                  </a:lnTo>
                  <a:lnTo>
                    <a:pt x="865241" y="0"/>
                  </a:lnTo>
                  <a:lnTo>
                    <a:pt x="1261499" y="694118"/>
                  </a:lnTo>
                  <a:lnTo>
                    <a:pt x="865241" y="1388236"/>
                  </a:lnTo>
                  <a:lnTo>
                    <a:pt x="744578" y="1387893"/>
                  </a:lnTo>
                  <a:lnTo>
                    <a:pt x="0" y="105098"/>
                  </a:lnTo>
                </a:path>
              </a:pathLst>
            </a:custGeom>
            <a:solidFill>
              <a:schemeClr val="lt1">
                <a:alpha val="10196"/>
              </a:schemeClr>
            </a:solidFill>
            <a:ln w="12700" cap="flat" cmpd="sng">
              <a:solidFill>
                <a:schemeClr val="lt1">
                  <a:alpha val="12157"/>
                </a:schemeClr>
              </a:solidFill>
              <a:prstDash val="solid"/>
              <a:round/>
            </a:ln>
          </p:spPr>
        </p:sp>
        <p:sp>
          <p:nvSpPr>
            <p:cNvPr id="1048747" name=""/>
            <p:cNvSpPr/>
            <p:nvPr/>
          </p:nvSpPr>
          <p:spPr>
            <a:xfrm rot="1800000">
              <a:off x="23970" y="5402263"/>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48" name=""/>
            <p:cNvSpPr/>
            <p:nvPr/>
          </p:nvSpPr>
          <p:spPr>
            <a:xfrm rot="1800000">
              <a:off x="52543" y="2849563"/>
              <a:ext cx="1601681" cy="1389062"/>
            </a:xfrm>
            <a:prstGeom prst="hexagon">
              <a:avLst>
                <a:gd name="adj" fmla="val 28543"/>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49" name=""/>
            <p:cNvSpPr/>
            <p:nvPr/>
          </p:nvSpPr>
          <p:spPr>
            <a:xfrm rot="1800000">
              <a:off x="776395" y="4125913"/>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50" name=""/>
            <p:cNvSpPr/>
            <p:nvPr/>
          </p:nvSpPr>
          <p:spPr>
            <a:xfrm rot="1800000">
              <a:off x="1509772" y="5411788"/>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51" name=""/>
            <p:cNvSpPr/>
            <p:nvPr/>
          </p:nvSpPr>
          <p:spPr>
            <a:xfrm rot="1800000">
              <a:off x="1528821" y="2859088"/>
              <a:ext cx="1601681" cy="1389062"/>
            </a:xfrm>
            <a:prstGeom prst="hexagon">
              <a:avLst>
                <a:gd name="adj" fmla="val 28543"/>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52" name=""/>
            <p:cNvSpPr/>
            <p:nvPr/>
          </p:nvSpPr>
          <p:spPr>
            <a:xfrm rot="1800000">
              <a:off x="795444" y="1563688"/>
              <a:ext cx="1601681"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53" name=""/>
            <p:cNvSpPr/>
            <p:nvPr/>
          </p:nvSpPr>
          <p:spPr>
            <a:xfrm rot="1800000">
              <a:off x="6806909" y="4144963"/>
              <a:ext cx="1600094" cy="1389062"/>
            </a:xfrm>
            <a:prstGeom prst="hexagon">
              <a:avLst>
                <a:gd name="adj" fmla="val 28542"/>
                <a:gd name="vf" fmla="val 115470"/>
              </a:avLst>
            </a:prstGeom>
            <a:solidFill>
              <a:schemeClr val="lt1">
                <a:alpha val="10196"/>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54" name=""/>
            <p:cNvSpPr/>
            <p:nvPr/>
          </p:nvSpPr>
          <p:spPr>
            <a:xfrm rot="1800000">
              <a:off x="7549810" y="5421313"/>
              <a:ext cx="1600094" cy="1389062"/>
            </a:xfrm>
            <a:prstGeom prst="hexagon">
              <a:avLst>
                <a:gd name="adj" fmla="val 28542"/>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55" name=""/>
            <p:cNvSpPr/>
            <p:nvPr/>
          </p:nvSpPr>
          <p:spPr>
            <a:xfrm rot="1800000">
              <a:off x="7549810" y="2868613"/>
              <a:ext cx="1600094" cy="1389062"/>
            </a:xfrm>
            <a:prstGeom prst="hexagon">
              <a:avLst>
                <a:gd name="adj" fmla="val 28542"/>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56" name=""/>
            <p:cNvSpPr/>
            <p:nvPr/>
          </p:nvSpPr>
          <p:spPr>
            <a:xfrm rot="1800000">
              <a:off x="8306998" y="4056063"/>
              <a:ext cx="1242930" cy="1387475"/>
            </a:xfrm>
            <a:custGeom>
              <a:avLst/>
              <a:ahLst/>
              <a:rect l="0" t="0" r="r" b="b"/>
              <a:pathLst>
                <a:path w="1243407" h="1388236">
                  <a:moveTo>
                    <a:pt x="0" y="694118"/>
                  </a:moveTo>
                  <a:lnTo>
                    <a:pt x="396258" y="0"/>
                  </a:lnTo>
                  <a:lnTo>
                    <a:pt x="474029" y="4016"/>
                  </a:lnTo>
                  <a:lnTo>
                    <a:pt x="1243407" y="1325983"/>
                  </a:lnTo>
                  <a:lnTo>
                    <a:pt x="1205142" y="1388236"/>
                  </a:lnTo>
                  <a:lnTo>
                    <a:pt x="396258" y="1388236"/>
                  </a:lnTo>
                  <a:lnTo>
                    <a:pt x="0" y="694118"/>
                  </a:lnTo>
                </a:path>
              </a:pathLst>
            </a:custGeom>
            <a:solidFill>
              <a:schemeClr val="lt1">
                <a:alpha val="3922"/>
              </a:schemeClr>
            </a:solidFill>
            <a:ln w="12700" cap="flat" cmpd="sng">
              <a:solidFill>
                <a:schemeClr val="lt1">
                  <a:alpha val="12157"/>
                </a:schemeClr>
              </a:solidFill>
              <a:prstDash val="solid"/>
              <a:round/>
            </a:ln>
          </p:spPr>
        </p:sp>
        <p:sp>
          <p:nvSpPr>
            <p:cNvPr id="1048757" name=""/>
            <p:cNvSpPr/>
            <p:nvPr/>
          </p:nvSpPr>
          <p:spPr>
            <a:xfrm rot="1800000">
              <a:off x="8306998" y="1511300"/>
              <a:ext cx="1241343" cy="1389063"/>
            </a:xfrm>
            <a:custGeom>
              <a:avLst/>
              <a:ahLst/>
              <a:rect l="0" t="0" r="r" b="b"/>
              <a:pathLst>
                <a:path w="1241871" h="1388822">
                  <a:moveTo>
                    <a:pt x="0" y="694704"/>
                  </a:moveTo>
                  <a:lnTo>
                    <a:pt x="396258" y="586"/>
                  </a:lnTo>
                  <a:lnTo>
                    <a:pt x="482002" y="0"/>
                  </a:lnTo>
                  <a:lnTo>
                    <a:pt x="1241871" y="1323912"/>
                  </a:lnTo>
                  <a:lnTo>
                    <a:pt x="1205142" y="1388822"/>
                  </a:lnTo>
                  <a:lnTo>
                    <a:pt x="396258" y="1388822"/>
                  </a:lnTo>
                  <a:lnTo>
                    <a:pt x="0" y="694704"/>
                  </a:lnTo>
                </a:path>
              </a:pathLst>
            </a:custGeom>
            <a:solidFill>
              <a:schemeClr val="lt1">
                <a:alpha val="0"/>
              </a:schemeClr>
            </a:solidFill>
            <a:ln w="12700" cap="flat" cmpd="sng">
              <a:solidFill>
                <a:schemeClr val="lt1">
                  <a:alpha val="12157"/>
                </a:schemeClr>
              </a:solidFill>
              <a:prstDash val="solid"/>
              <a:round/>
            </a:ln>
          </p:spPr>
        </p:sp>
      </p:grpSp>
      <p:sp>
        <p:nvSpPr>
          <p:cNvPr id="1048758" name=""/>
          <p:cNvSpPr/>
          <p:nvPr/>
        </p:nvSpPr>
        <p:spPr>
          <a:xfrm rot="0">
            <a:off x="4560887" y="-22225"/>
            <a:ext cx="3679825" cy="6272212"/>
          </a:xfrm>
          <a:prstGeom prst="rect"/>
          <a:solidFill>
            <a:srgbClr val="F5F5F5"/>
          </a:solidFill>
          <a:ln w="15875" cap="flat" cmpd="sng">
            <a:solidFill>
              <a:srgbClr val="74A510">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59" name=""/>
          <p:cNvSpPr/>
          <p:nvPr/>
        </p:nvSpPr>
        <p:spPr>
          <a:xfrm rot="0">
            <a:off x="4649787" y="-22225"/>
            <a:ext cx="3505200" cy="623887"/>
          </a:xfrm>
          <a:prstGeom prst="rect"/>
          <a:solidFill>
            <a:schemeClr val="accent2"/>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60" name=""/>
          <p:cNvSpPr/>
          <p:nvPr/>
        </p:nvSpPr>
        <p:spPr>
          <a:xfrm rot="0">
            <a:off x="904875" y="601662"/>
            <a:ext cx="3562350" cy="5648325"/>
          </a:xfrm>
          <a:prstGeom prst="rect"/>
          <a:solidFill>
            <a:srgbClr val="FFFFFF"/>
          </a:solidFill>
          <a:ln w="3175" cap="flat" cmpd="sng">
            <a:solidFill>
              <a:srgbClr val="1F1F16">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61" name=""/>
          <p:cNvSpPr/>
          <p:nvPr/>
        </p:nvSpPr>
        <p:spPr>
          <a:xfrm rot="0">
            <a:off x="4651375" y="6088062"/>
            <a:ext cx="3505200" cy="82550"/>
          </a:xfrm>
          <a:prstGeom prst="rect"/>
          <a:solidFill>
            <a:schemeClr val="accent1"/>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764"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rgbClr val="FEFEFE"/>
              </a:solidFill>
            </a:endParaRPr>
          </a:p>
        </p:txBody>
      </p:sp>
      <p:sp>
        <p:nvSpPr>
          <p:cNvPr id="1048765" name=""/>
          <p:cNvSpPr/>
          <p:nvPr>
            <p:ph type="ftr" sz="quarter" idx="3"/>
          </p:nvPr>
        </p:nvSpPr>
        <p:spPr>
          <a:xfrm rot="0">
            <a:off x="4641850" y="5724525"/>
            <a:ext cx="34925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chemeClr val="accent1"/>
              </a:solidFill>
            </a:endParaRPr>
          </a:p>
        </p:txBody>
      </p:sp>
      <p:sp>
        <p:nvSpPr>
          <p:cNvPr id="1048766"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fld id="{566ABCEB-ACFC-4714-9973-3DA970169C29}" type="slidenum">
              <a:rPr altLang="en-US" sz="1200" lang="en-US">
                <a:solidFill>
                  <a:srgbClr val="FEFEFE"/>
                </a:solidFill>
              </a:rPr>
              <a:pPr lvl="0"/>
            </a:fld>
            <a:endParaRPr altLang="en-US" sz="1200" lang="en-US">
              <a:solidFill>
                <a:srgbClr val="FEFEFE"/>
              </a:solidFill>
            </a:endParaRPr>
          </a:p>
        </p:txBody>
      </p:sp>
      <p:sp>
        <p:nvSpPr>
          <p:cNvPr id="1048769" name="Text Placeholder 3"/>
          <p:cNvSpPr>
            <a:spLocks noGrp="1"/>
          </p:cNvSpPr>
          <p:nvPr>
            <p:ph type="body" sz="half" idx="2"/>
          </p:nvPr>
        </p:nvSpPr>
        <p:spPr>
          <a:xfrm>
            <a:off x="4734630" y="4133088"/>
            <a:ext cx="3300573" cy="1519561"/>
          </a:xfrm>
        </p:spPr>
        <p:txBody>
          <a:bodyPr>
            <a:normAutofit/>
          </a:bodyPr>
          <a:lstStyle>
            <a:lvl1pPr indent="0" marL="0">
              <a:buNone/>
              <a:defRPr sz="1600">
                <a:solidFill>
                  <a:srgbClr val="424242"/>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68" name="Picture Placeholder 2"/>
          <p:cNvSpPr>
            <a:spLocks noGrp="1"/>
          </p:cNvSpPr>
          <p:nvPr>
            <p:ph type="pic" idx="1"/>
          </p:nvPr>
        </p:nvSpPr>
        <p:spPr>
          <a:xfrm>
            <a:off x="1005208" y="693795"/>
            <a:ext cx="3359623" cy="5468112"/>
          </a:xfrm>
        </p:spPr>
        <p:txBody>
          <a:bodyPr anchor="t" anchorCtr="0" bIns="45720" compatLnSpc="1" lIns="91440" numCol="1" rIns="91440" rtlCol="0" tIns="45720" vert="horz" wrap="square">
            <a:prstTxWarp prst="textNoShape"/>
            <a:normAutofit/>
          </a:bodyPr>
          <a:lstStyle>
            <a:lvl1pPr indent="0" marL="0">
              <a:buNone/>
              <a:defRPr sz="3200">
                <a:solidFill>
                  <a:schemeClr val="accent1"/>
                </a:solidFill>
              </a:defRPr>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algn="l" defTabSz="914400" eaLnBrk="0" fontAlgn="base" hangingPunct="0" indent="0" latinLnBrk="0" lvl="0" marL="0" marR="0" rtl="0">
              <a:lnSpc>
                <a:spcPct val="100000"/>
              </a:lnSpc>
              <a:spcBef>
                <a:spcPct val="20000"/>
              </a:spcBef>
              <a:spcAft>
                <a:spcPct val="0"/>
              </a:spcAft>
              <a:buClr>
                <a:schemeClr val="accent1"/>
              </a:buClr>
              <a:buSzPct val="76000"/>
              <a:buFont typeface="Wingdings 2" pitchFamily="18" charset="2"/>
              <a:buNone/>
            </a:pPr>
            <a:r>
              <a:rPr baseline="0" b="0" cap="none" sz="3200" i="0" kern="1200" kumimoji="0" lang="en-US" noProof="0" normalizeH="0" spc="0" strike="noStrike" u="none" smtClean="0">
                <a:ln>
                  <a:noFill/>
                </a:ln>
                <a:solidFill>
                  <a:schemeClr val="accent1"/>
                </a:solidFill>
                <a:effectLst/>
                <a:uLnTx/>
                <a:uFillTx/>
                <a:latin typeface="+mn-lt"/>
                <a:ea typeface="+mn-ea"/>
                <a:cs typeface="+mn-cs"/>
              </a:rPr>
              <a:t>Click icon to add picture</a:t>
            </a:r>
            <a:endParaRPr baseline="0" b="0" cap="none" dirty="0" sz="3200" i="0" kern="1200" kumimoji="0" lang="en-US" noProof="0" normalizeH="0" spc="0" strike="noStrike" u="none">
              <a:ln>
                <a:noFill/>
              </a:ln>
              <a:solidFill>
                <a:schemeClr val="accent1"/>
              </a:solidFill>
              <a:effectLst/>
              <a:uLnTx/>
              <a:uFillTx/>
              <a:latin typeface="+mn-lt"/>
              <a:ea typeface="+mn-ea"/>
              <a:cs typeface="+mn-cs"/>
            </a:endParaRPr>
          </a:p>
        </p:txBody>
      </p:sp>
      <p:sp>
        <p:nvSpPr>
          <p:cNvPr id="1048767" name="Title 1"/>
          <p:cNvSpPr>
            <a:spLocks noGrp="1"/>
          </p:cNvSpPr>
          <p:nvPr>
            <p:ph type="title"/>
          </p:nvPr>
        </p:nvSpPr>
        <p:spPr>
          <a:xfrm>
            <a:off x="4734424" y="2660904"/>
            <a:ext cx="3300984" cy="1463040"/>
          </a:xfrm>
        </p:spPr>
        <p:txBody>
          <a:bodyPr>
            <a:normAutofit/>
          </a:bodyPr>
          <a:lstStyle>
            <a:lvl1pPr algn="l">
              <a:defRPr b="0" sz="2800"/>
            </a:lvl1p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gradFill rotWithShape="0">
          <a:gsLst>
            <a:gs pos="0">
              <a:srgbClr val="C2F35F">
                <a:alpha val="100000"/>
              </a:srgbClr>
            </a:gs>
            <a:gs pos="0">
              <a:srgbClr val="C2F35F">
                <a:alpha val="100000"/>
              </a:srgbClr>
            </a:gs>
            <a:gs pos="62000">
              <a:srgbClr val="92BE3F">
                <a:alpha val="100000"/>
              </a:srgbClr>
            </a:gs>
            <a:gs pos="100000">
              <a:srgbClr val="80A33D">
                <a:alpha val="100000"/>
              </a:srgbClr>
            </a:gs>
            <a:gs pos="100000">
              <a:srgbClr val="80A33D">
                <a:alpha val="100000"/>
              </a:srgbClr>
            </a:gs>
          </a:gsLst>
          <a:lin ang="5400000" scaled="0"/>
        </a:gradFill>
      </p:bgPr>
    </p:bg>
    <p:spTree>
      <p:nvGrpSpPr>
        <p:cNvPr id="19" name=""/>
        <p:cNvGrpSpPr/>
        <p:nvPr/>
      </p:nvGrpSpPr>
      <p:grpSpPr>
        <a:xfrm rot="0">
          <a:off x="0" y="0"/>
          <a:ext cx="0" cy="0"/>
          <a:chOff x="0" y="0"/>
          <a:chExt cx="0" cy="0"/>
        </a:xfrm>
      </p:grpSpPr>
      <p:grpSp>
        <p:nvGrpSpPr>
          <p:cNvPr id="20" name=""/>
          <p:cNvGrpSpPr/>
          <p:nvPr/>
        </p:nvGrpSpPr>
        <p:grpSpPr>
          <a:xfrm rot="0">
            <a:off x="-304800" y="0"/>
            <a:ext cx="9932988" cy="6858000"/>
            <a:chOff x="-382404" y="0"/>
            <a:chExt cx="9932332" cy="6858000"/>
          </a:xfrm>
        </p:grpSpPr>
        <p:grpSp>
          <p:nvGrpSpPr>
            <p:cNvPr id="21" name=""/>
            <p:cNvGrpSpPr/>
            <p:nvPr/>
          </p:nvGrpSpPr>
          <p:grpSpPr>
            <a:xfrm rot="0">
              <a:off x="0" y="0"/>
              <a:ext cx="9144000" cy="6858000"/>
              <a:chOff x="0" y="0"/>
              <a:chExt cx="9144000" cy="6858000"/>
            </a:xfrm>
          </p:grpSpPr>
          <p:grpSp>
            <p:nvGrpSpPr>
              <p:cNvPr id="22" name=""/>
              <p:cNvGrpSpPr/>
              <p:nvPr/>
            </p:nvGrpSpPr>
            <p:grpSpPr>
              <a:xfrm rot="0">
                <a:off x="0" y="0"/>
                <a:ext cx="2514600" cy="6858000"/>
                <a:chOff x="0" y="0"/>
                <a:chExt cx="2514600" cy="6858000"/>
              </a:xfrm>
            </p:grpSpPr>
            <p:sp>
              <p:nvSpPr>
                <p:cNvPr id="1048576" name=""/>
                <p:cNvSpPr/>
                <p:nvPr/>
              </p:nvSpPr>
              <p:spPr>
                <a:xfrm rot="0">
                  <a:off x="914499" y="0"/>
                  <a:ext cx="160009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77" name=""/>
                <p:cNvSpPr/>
                <p:nvPr/>
              </p:nvSpPr>
              <p:spPr>
                <a:xfrm rot="0">
                  <a:off x="159"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78" name=""/>
                <p:cNvSpPr/>
                <p:nvPr/>
              </p:nvSpPr>
              <p:spPr>
                <a:xfrm rot="0">
                  <a:off x="228744"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grpSp>
            <p:nvGrpSpPr>
              <p:cNvPr id="23" name=""/>
              <p:cNvGrpSpPr/>
              <p:nvPr/>
            </p:nvGrpSpPr>
            <p:grpSpPr>
              <a:xfrm rot="0">
                <a:off x="422910" y="0"/>
                <a:ext cx="2514600" cy="6858000"/>
                <a:chOff x="0" y="0"/>
                <a:chExt cx="2514600" cy="6858000"/>
              </a:xfrm>
            </p:grpSpPr>
            <p:sp>
              <p:nvSpPr>
                <p:cNvPr id="1048579" name=""/>
                <p:cNvSpPr/>
                <p:nvPr/>
              </p:nvSpPr>
              <p:spPr>
                <a:xfrm rot="0">
                  <a:off x="913836" y="0"/>
                  <a:ext cx="160009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80" name=""/>
                <p:cNvSpPr/>
                <p:nvPr/>
              </p:nvSpPr>
              <p:spPr>
                <a:xfrm rot="0">
                  <a:off x="-504"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81" name=""/>
                <p:cNvSpPr/>
                <p:nvPr/>
              </p:nvSpPr>
              <p:spPr>
                <a:xfrm rot="0">
                  <a:off x="228081"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grpSp>
            <p:nvGrpSpPr>
              <p:cNvPr id="24" name=""/>
              <p:cNvGrpSpPr/>
              <p:nvPr/>
            </p:nvGrpSpPr>
            <p:grpSpPr>
              <a:xfrm rot="10800000">
                <a:off x="6629400" y="0"/>
                <a:ext cx="2514600" cy="6858000"/>
                <a:chOff x="0" y="0"/>
                <a:chExt cx="2514600" cy="6858000"/>
              </a:xfrm>
            </p:grpSpPr>
            <p:sp>
              <p:nvSpPr>
                <p:cNvPr id="1048582" name=""/>
                <p:cNvSpPr/>
                <p:nvPr/>
              </p:nvSpPr>
              <p:spPr>
                <a:xfrm rot="0">
                  <a:off x="914785" y="0"/>
                  <a:ext cx="160009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83" name=""/>
                <p:cNvSpPr/>
                <p:nvPr/>
              </p:nvSpPr>
              <p:spPr>
                <a:xfrm rot="0">
                  <a:off x="445"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84" name=""/>
                <p:cNvSpPr/>
                <p:nvPr/>
              </p:nvSpPr>
              <p:spPr>
                <a:xfrm rot="0">
                  <a:off x="229030"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sp>
            <p:nvSpPr>
              <p:cNvPr id="1048585" name=""/>
              <p:cNvSpPr/>
              <p:nvPr/>
            </p:nvSpPr>
            <p:spPr>
              <a:xfrm rot="0">
                <a:off x="3809907" y="0"/>
                <a:ext cx="2819214"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86" name=""/>
              <p:cNvSpPr/>
              <p:nvPr/>
            </p:nvSpPr>
            <p:spPr>
              <a:xfrm rot="0">
                <a:off x="2895568" y="0"/>
                <a:ext cx="45717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87" name=""/>
              <p:cNvSpPr/>
              <p:nvPr/>
            </p:nvSpPr>
            <p:spPr>
              <a:xfrm rot="0">
                <a:off x="3124153" y="0"/>
                <a:ext cx="761950" cy="6858000"/>
              </a:xfrm>
              <a:prstGeom prst="rect"/>
              <a:solidFill>
                <a:schemeClr val="lt1">
                  <a:alpha val="10196"/>
                </a:schemeClr>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grpSp>
        <p:sp>
          <p:nvSpPr>
            <p:cNvPr id="1048588" name=""/>
            <p:cNvSpPr/>
            <p:nvPr/>
          </p:nvSpPr>
          <p:spPr>
            <a:xfrm rot="0">
              <a:off x="-12540" y="5035550"/>
              <a:ext cx="9144983" cy="1174750"/>
            </a:xfrm>
            <a:custGeom>
              <a:avLst/>
              <a:ahLst/>
              <a:rect l="0" t="0"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cap="flat" cmpd="sng">
              <a:solidFill>
                <a:schemeClr val="lt1">
                  <a:alpha val="20000"/>
                </a:schemeClr>
              </a:solidFill>
              <a:prstDash val="solid"/>
              <a:round/>
            </a:ln>
          </p:spPr>
        </p:sp>
        <p:sp>
          <p:nvSpPr>
            <p:cNvPr id="1048589" name=""/>
            <p:cNvSpPr/>
            <p:nvPr/>
          </p:nvSpPr>
          <p:spPr>
            <a:xfrm rot="0">
              <a:off x="-12540" y="3467100"/>
              <a:ext cx="9144983" cy="890588"/>
            </a:xfrm>
            <a:custGeom>
              <a:avLst/>
              <a:ahLst/>
              <a:rect l="0" t="0"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cap="flat" cmpd="sng">
              <a:solidFill>
                <a:schemeClr val="lt1">
                  <a:alpha val="20000"/>
                </a:schemeClr>
              </a:solidFill>
              <a:prstDash val="solid"/>
              <a:round/>
            </a:ln>
          </p:spPr>
        </p:sp>
        <p:sp>
          <p:nvSpPr>
            <p:cNvPr id="1048590" name=""/>
            <p:cNvSpPr/>
            <p:nvPr/>
          </p:nvSpPr>
          <p:spPr>
            <a:xfrm rot="0">
              <a:off x="-23653" y="5640388"/>
              <a:ext cx="3004940" cy="1211262"/>
            </a:xfrm>
            <a:custGeom>
              <a:avLst/>
              <a:ahLst/>
              <a:rect l="0" t="0" r="r" b="b"/>
              <a:pathLst>
                <a:path w="3004457" h="1211283">
                  <a:moveTo>
                    <a:pt x="0" y="0"/>
                  </a:moveTo>
                  <a:cubicBezTo>
                    <a:pt x="1103415" y="501732"/>
                    <a:pt x="2206831" y="1003465"/>
                    <a:pt x="3004457" y="1211283"/>
                  </a:cubicBezTo>
                </a:path>
              </a:pathLst>
            </a:custGeom>
            <a:noFill/>
            <a:ln w="6350" cap="flat" cmpd="sng">
              <a:solidFill>
                <a:schemeClr val="lt1">
                  <a:alpha val="20000"/>
                </a:schemeClr>
              </a:solidFill>
              <a:prstDash val="solid"/>
              <a:round/>
            </a:ln>
          </p:spPr>
        </p:sp>
        <p:sp>
          <p:nvSpPr>
            <p:cNvPr id="1048591" name=""/>
            <p:cNvSpPr/>
            <p:nvPr/>
          </p:nvSpPr>
          <p:spPr>
            <a:xfrm rot="0">
              <a:off x="-12540" y="5284788"/>
              <a:ext cx="9144983" cy="1477962"/>
            </a:xfrm>
            <a:custGeom>
              <a:avLst/>
              <a:ahLst/>
              <a:rect l="0" t="0"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cap="flat" cmpd="sng">
              <a:solidFill>
                <a:schemeClr val="lt1">
                  <a:alpha val="20000"/>
                </a:schemeClr>
              </a:solidFill>
              <a:prstDash val="solid"/>
              <a:round/>
            </a:ln>
          </p:spPr>
        </p:sp>
        <p:sp>
          <p:nvSpPr>
            <p:cNvPr id="1048592" name=""/>
            <p:cNvSpPr/>
            <p:nvPr/>
          </p:nvSpPr>
          <p:spPr>
            <a:xfrm rot="0">
              <a:off x="2136793" y="5132388"/>
              <a:ext cx="6982951" cy="1719262"/>
            </a:xfrm>
            <a:custGeom>
              <a:avLst/>
              <a:ahLst/>
              <a:rect l="0" t="0"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cap="flat" cmpd="sng">
              <a:solidFill>
                <a:schemeClr val="lt1">
                  <a:alpha val="20000"/>
                </a:schemeClr>
              </a:solidFill>
              <a:prstDash val="solid"/>
              <a:round/>
            </a:ln>
          </p:spPr>
        </p:sp>
        <p:sp>
          <p:nvSpPr>
            <p:cNvPr id="1048593" name=""/>
            <p:cNvSpPr/>
            <p:nvPr/>
          </p:nvSpPr>
          <p:spPr>
            <a:xfrm rot="1800000">
              <a:off x="2995573" y="2859088"/>
              <a:ext cx="1601682" cy="1389062"/>
            </a:xfrm>
            <a:prstGeom prst="hexagon">
              <a:avLst>
                <a:gd name="adj" fmla="val 28543"/>
                <a:gd name="vf" fmla="val 115470"/>
              </a:avLst>
            </a:prstGeom>
            <a:solidFill>
              <a:schemeClr val="lt1">
                <a:alpha val="10196"/>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94" name=""/>
            <p:cNvSpPr/>
            <p:nvPr/>
          </p:nvSpPr>
          <p:spPr>
            <a:xfrm rot="1800000">
              <a:off x="3719425" y="4125913"/>
              <a:ext cx="1601682"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95" name=""/>
            <p:cNvSpPr/>
            <p:nvPr/>
          </p:nvSpPr>
          <p:spPr>
            <a:xfrm rot="1800000">
              <a:off x="3728949" y="1592263"/>
              <a:ext cx="1601682" cy="1389062"/>
            </a:xfrm>
            <a:prstGeom prst="hexagon">
              <a:avLst>
                <a:gd name="adj" fmla="val 28543"/>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96" name=""/>
            <p:cNvSpPr/>
            <p:nvPr/>
          </p:nvSpPr>
          <p:spPr>
            <a:xfrm rot="1800000">
              <a:off x="2976524" y="325438"/>
              <a:ext cx="1601682" cy="1389062"/>
            </a:xfrm>
            <a:prstGeom prst="hexagon">
              <a:avLst>
                <a:gd name="adj" fmla="val 28543"/>
                <a:gd name="vf" fmla="val 115470"/>
              </a:avLst>
            </a:prstGeom>
            <a:solidFill>
              <a:schemeClr val="lt1">
                <a:alpha val="3922"/>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97" name=""/>
            <p:cNvSpPr/>
            <p:nvPr/>
          </p:nvSpPr>
          <p:spPr>
            <a:xfrm rot="1800000">
              <a:off x="4462326" y="5383213"/>
              <a:ext cx="1601682" cy="1389062"/>
            </a:xfrm>
            <a:prstGeom prst="hexagon">
              <a:avLst>
                <a:gd name="adj" fmla="val 28543"/>
                <a:gd name="vf" fmla="val 115470"/>
              </a:avLst>
            </a:prstGeom>
            <a:solidFill>
              <a:schemeClr val="lt1">
                <a:alpha val="5882"/>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598" name=""/>
            <p:cNvSpPr/>
            <p:nvPr/>
          </p:nvSpPr>
          <p:spPr>
            <a:xfrm rot="1800000">
              <a:off x="-382404" y="4202113"/>
              <a:ext cx="1261980" cy="1387475"/>
            </a:xfrm>
            <a:custGeom>
              <a:avLst/>
              <a:ahLst/>
              <a:rect l="0" t="0" r="r" b="b"/>
              <a:pathLst>
                <a:path w="1261499" h="1388236">
                  <a:moveTo>
                    <a:pt x="0" y="105098"/>
                  </a:moveTo>
                  <a:lnTo>
                    <a:pt x="56357" y="0"/>
                  </a:lnTo>
                  <a:lnTo>
                    <a:pt x="865241" y="0"/>
                  </a:lnTo>
                  <a:lnTo>
                    <a:pt x="1261499" y="694118"/>
                  </a:lnTo>
                  <a:lnTo>
                    <a:pt x="865241" y="1388236"/>
                  </a:lnTo>
                  <a:lnTo>
                    <a:pt x="744578" y="1387893"/>
                  </a:lnTo>
                  <a:lnTo>
                    <a:pt x="0" y="105098"/>
                  </a:lnTo>
                </a:path>
              </a:pathLst>
            </a:custGeom>
            <a:solidFill>
              <a:schemeClr val="lt1">
                <a:alpha val="10196"/>
              </a:schemeClr>
            </a:solidFill>
            <a:ln w="12700" cap="flat" cmpd="sng">
              <a:solidFill>
                <a:schemeClr val="lt1">
                  <a:alpha val="12157"/>
                </a:schemeClr>
              </a:solidFill>
              <a:prstDash val="solid"/>
              <a:round/>
            </a:ln>
          </p:spPr>
        </p:sp>
        <p:sp>
          <p:nvSpPr>
            <p:cNvPr id="1048599" name=""/>
            <p:cNvSpPr/>
            <p:nvPr/>
          </p:nvSpPr>
          <p:spPr>
            <a:xfrm rot="1800000">
              <a:off x="23969" y="5402263"/>
              <a:ext cx="1601682"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00" name=""/>
            <p:cNvSpPr/>
            <p:nvPr/>
          </p:nvSpPr>
          <p:spPr>
            <a:xfrm rot="1800000">
              <a:off x="52542" y="2849563"/>
              <a:ext cx="1601682" cy="1389062"/>
            </a:xfrm>
            <a:prstGeom prst="hexagon">
              <a:avLst>
                <a:gd name="adj" fmla="val 28543"/>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01" name=""/>
            <p:cNvSpPr/>
            <p:nvPr/>
          </p:nvSpPr>
          <p:spPr>
            <a:xfrm rot="1800000">
              <a:off x="776394" y="4125913"/>
              <a:ext cx="1601682"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02" name=""/>
            <p:cNvSpPr/>
            <p:nvPr/>
          </p:nvSpPr>
          <p:spPr>
            <a:xfrm rot="1800000">
              <a:off x="1509771" y="5411788"/>
              <a:ext cx="1601682"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03" name=""/>
            <p:cNvSpPr/>
            <p:nvPr/>
          </p:nvSpPr>
          <p:spPr>
            <a:xfrm rot="1800000">
              <a:off x="1528820" y="2859088"/>
              <a:ext cx="1601682" cy="1389062"/>
            </a:xfrm>
            <a:prstGeom prst="hexagon">
              <a:avLst>
                <a:gd name="adj" fmla="val 28543"/>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04" name=""/>
            <p:cNvSpPr/>
            <p:nvPr/>
          </p:nvSpPr>
          <p:spPr>
            <a:xfrm rot="1800000">
              <a:off x="795443" y="1563688"/>
              <a:ext cx="1601682" cy="1389062"/>
            </a:xfrm>
            <a:prstGeom prst="hexagon">
              <a:avLst>
                <a:gd name="adj" fmla="val 28543"/>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05" name=""/>
            <p:cNvSpPr/>
            <p:nvPr/>
          </p:nvSpPr>
          <p:spPr>
            <a:xfrm rot="1800000">
              <a:off x="6806909" y="4144963"/>
              <a:ext cx="1600094" cy="1389062"/>
            </a:xfrm>
            <a:prstGeom prst="hexagon">
              <a:avLst>
                <a:gd name="adj" fmla="val 28542"/>
                <a:gd name="vf" fmla="val 115470"/>
              </a:avLst>
            </a:prstGeom>
            <a:solidFill>
              <a:schemeClr val="lt1">
                <a:alpha val="10196"/>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06" name=""/>
            <p:cNvSpPr/>
            <p:nvPr/>
          </p:nvSpPr>
          <p:spPr>
            <a:xfrm rot="1800000">
              <a:off x="7549810" y="5421313"/>
              <a:ext cx="1600094" cy="1389062"/>
            </a:xfrm>
            <a:prstGeom prst="hexagon">
              <a:avLst>
                <a:gd name="adj" fmla="val 28542"/>
                <a:gd name="vf" fmla="val 115470"/>
              </a:avLst>
            </a:prstGeom>
            <a:solidFill>
              <a:schemeClr val="lt1">
                <a:alpha val="0"/>
              </a:schemeClr>
            </a:solidFill>
            <a:ln w="12700" cap="flat" cmpd="sng">
              <a:solidFill>
                <a:schemeClr val="lt1">
                  <a:alpha val="12157"/>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07" name=""/>
            <p:cNvSpPr/>
            <p:nvPr/>
          </p:nvSpPr>
          <p:spPr>
            <a:xfrm rot="1800000">
              <a:off x="7549810" y="2868613"/>
              <a:ext cx="1600094" cy="1389062"/>
            </a:xfrm>
            <a:prstGeom prst="hexagon">
              <a:avLst>
                <a:gd name="adj" fmla="val 28542"/>
                <a:gd name="vf" fmla="val 115470"/>
              </a:avLst>
            </a:prstGeom>
            <a:solidFill>
              <a:schemeClr val="lt1">
                <a:alpha val="7059"/>
              </a:schemeClr>
            </a:solidFill>
            <a:ln w="12700" cap="flat" cmpd="sng">
              <a:solidFill>
                <a:schemeClr val="lt1">
                  <a:alpha val="7843"/>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08" name=""/>
            <p:cNvSpPr/>
            <p:nvPr/>
          </p:nvSpPr>
          <p:spPr>
            <a:xfrm rot="1800000">
              <a:off x="8306997" y="4056063"/>
              <a:ext cx="1242931" cy="1387475"/>
            </a:xfrm>
            <a:custGeom>
              <a:avLst/>
              <a:ahLst/>
              <a:rect l="0" t="0" r="r" b="b"/>
              <a:pathLst>
                <a:path w="1243407" h="1388236">
                  <a:moveTo>
                    <a:pt x="0" y="694118"/>
                  </a:moveTo>
                  <a:lnTo>
                    <a:pt x="396258" y="0"/>
                  </a:lnTo>
                  <a:lnTo>
                    <a:pt x="474029" y="4016"/>
                  </a:lnTo>
                  <a:lnTo>
                    <a:pt x="1243407" y="1325983"/>
                  </a:lnTo>
                  <a:lnTo>
                    <a:pt x="1205142" y="1388236"/>
                  </a:lnTo>
                  <a:lnTo>
                    <a:pt x="396258" y="1388236"/>
                  </a:lnTo>
                  <a:lnTo>
                    <a:pt x="0" y="694118"/>
                  </a:lnTo>
                </a:path>
              </a:pathLst>
            </a:custGeom>
            <a:solidFill>
              <a:schemeClr val="lt1">
                <a:alpha val="3922"/>
              </a:schemeClr>
            </a:solidFill>
            <a:ln w="12700" cap="flat" cmpd="sng">
              <a:solidFill>
                <a:schemeClr val="lt1">
                  <a:alpha val="12157"/>
                </a:schemeClr>
              </a:solidFill>
              <a:prstDash val="solid"/>
              <a:round/>
            </a:ln>
          </p:spPr>
        </p:sp>
        <p:sp>
          <p:nvSpPr>
            <p:cNvPr id="1048609" name=""/>
            <p:cNvSpPr/>
            <p:nvPr/>
          </p:nvSpPr>
          <p:spPr>
            <a:xfrm rot="1800000">
              <a:off x="8306997" y="1511300"/>
              <a:ext cx="1241343" cy="1389063"/>
            </a:xfrm>
            <a:custGeom>
              <a:avLst/>
              <a:ahLst/>
              <a:rect l="0" t="0" r="r" b="b"/>
              <a:pathLst>
                <a:path w="1241871" h="1388822">
                  <a:moveTo>
                    <a:pt x="0" y="694704"/>
                  </a:moveTo>
                  <a:lnTo>
                    <a:pt x="396258" y="586"/>
                  </a:lnTo>
                  <a:lnTo>
                    <a:pt x="482002" y="0"/>
                  </a:lnTo>
                  <a:lnTo>
                    <a:pt x="1241871" y="1323912"/>
                  </a:lnTo>
                  <a:lnTo>
                    <a:pt x="1205142" y="1388822"/>
                  </a:lnTo>
                  <a:lnTo>
                    <a:pt x="396258" y="1388822"/>
                  </a:lnTo>
                  <a:lnTo>
                    <a:pt x="0" y="694704"/>
                  </a:lnTo>
                </a:path>
              </a:pathLst>
            </a:custGeom>
            <a:solidFill>
              <a:schemeClr val="lt1">
                <a:alpha val="0"/>
              </a:schemeClr>
            </a:solidFill>
            <a:ln w="12700" cap="flat" cmpd="sng">
              <a:solidFill>
                <a:schemeClr val="lt1">
                  <a:alpha val="12157"/>
                </a:schemeClr>
              </a:solidFill>
              <a:prstDash val="solid"/>
              <a:round/>
            </a:ln>
          </p:spPr>
        </p:sp>
      </p:grpSp>
      <p:sp>
        <p:nvSpPr>
          <p:cNvPr id="1048610" name=""/>
          <p:cNvSpPr/>
          <p:nvPr/>
        </p:nvSpPr>
        <p:spPr>
          <a:xfrm rot="0">
            <a:off x="457200" y="333375"/>
            <a:ext cx="8229600" cy="6186487"/>
          </a:xfrm>
          <a:prstGeom prst="rect"/>
          <a:solidFill>
            <a:schemeClr val="lt1"/>
          </a:solidFill>
          <a:ln w="6350" cap="flat" cmpd="sng">
            <a:solidFill>
              <a:schemeClr val="dk1">
                <a:alpha val="100000"/>
              </a:scheme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11" name=""/>
          <p:cNvSpPr/>
          <p:nvPr/>
        </p:nvSpPr>
        <p:spPr>
          <a:xfrm rot="0">
            <a:off x="4560887" y="-22225"/>
            <a:ext cx="3679825" cy="700087"/>
          </a:xfrm>
          <a:prstGeom prst="rect"/>
          <a:solidFill>
            <a:srgbClr val="F5F5F5"/>
          </a:solidFill>
          <a:ln w="15875" cap="flat" cmpd="sng">
            <a:solidFill>
              <a:srgbClr val="74A510">
                <a:alpha val="100000"/>
              </a:srgbClr>
            </a:solidFill>
            <a:prstDash val="solid"/>
            <a:round/>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12" name=""/>
          <p:cNvSpPr/>
          <p:nvPr/>
        </p:nvSpPr>
        <p:spPr>
          <a:xfrm rot="0">
            <a:off x="4649787" y="-22225"/>
            <a:ext cx="3505200" cy="623887"/>
          </a:xfrm>
          <a:prstGeom prst="rect"/>
          <a:solidFill>
            <a:schemeClr val="accent2"/>
          </a:solid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ctr" lvl="0"/>
            <a:endParaRPr altLang="en-US" lang="en-US">
              <a:solidFill>
                <a:srgbClr val="FFFFFF"/>
              </a:solidFill>
              <a:latin typeface="Century Gothic" pitchFamily="34" charset="0"/>
            </a:endParaRPr>
          </a:p>
        </p:txBody>
      </p:sp>
      <p:sp>
        <p:nvSpPr>
          <p:cNvPr id="1048613" name=""/>
          <p:cNvSpPr/>
          <p:nvPr>
            <p:ph type="title" sz="full" idx="0"/>
          </p:nvPr>
        </p:nvSpPr>
        <p:spPr>
          <a:xfrm rot="0">
            <a:off x="1042987" y="1027112"/>
            <a:ext cx="7024687" cy="1143000"/>
          </a:xfrm>
          <a:prstGeom prst="rect"/>
          <a:noFill/>
          <a:ln>
            <a:noFill/>
          </a:ln>
        </p:spPr>
        <p:txBody>
          <a:bodyPr anchor="b" bIns="45720" lIns="91440" rIns="91440" tIns="45720" vert="horz"/>
          <a:p>
            <a:pPr lvl="0"/>
            <a:r>
              <a:rPr altLang="en-US" lang="en-US"/>
              <a:t>Click to edit Master title style</a:t>
            </a:r>
          </a:p>
        </p:txBody>
      </p:sp>
      <p:sp>
        <p:nvSpPr>
          <p:cNvPr id="1048614" name=""/>
          <p:cNvSpPr/>
          <p:nvPr>
            <p:ph type="body" sz="full" idx="1"/>
          </p:nvPr>
        </p:nvSpPr>
        <p:spPr>
          <a:xfrm rot="0">
            <a:off x="1042987" y="2324100"/>
            <a:ext cx="6777037" cy="3508375"/>
          </a:xfrm>
          <a:prstGeom prst="rect"/>
          <a:noFill/>
          <a:ln>
            <a:noFill/>
          </a:ln>
        </p:spPr>
        <p:txBody>
          <a:bodyPr anchor="t" bIns="45720" lIns="91440" rIns="91440" tIns="45720"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61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rgbClr val="FEFEFE"/>
              </a:solidFill>
            </a:endParaRPr>
          </a:p>
        </p:txBody>
      </p:sp>
      <p:sp>
        <p:nvSpPr>
          <p:cNvPr id="104861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algn="r" lvl="0"/>
            <a:endParaRPr altLang="en-US" sz="1200" lang="en-US">
              <a:solidFill>
                <a:schemeClr val="accent1"/>
              </a:solidFill>
            </a:endParaRPr>
          </a:p>
        </p:txBody>
      </p:sp>
      <p:sp>
        <p:nvSpPr>
          <p:cNvPr id="104861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entury Gothic" pitchFamily="34" charset="0"/>
                <a:sym typeface="Times New Roman" pitchFamily="0" charset="0"/>
              </a:defRPr>
            </a:lvl5pPr>
          </a:lstStyle>
          <a:p>
            <a:pPr lvl="0"/>
            <a:fld id="{566ABCEB-ACFC-4714-9973-3DA970169C29}" type="slidenum">
              <a:rPr altLang="en-US" sz="1200" lang="en-US">
                <a:solidFill>
                  <a:srgbClr val="FEFEFE"/>
                </a:solidFill>
              </a:rPr>
              <a:pPr lvl="0"/>
            </a:fld>
            <a:endParaRPr altLang="en-US" sz="1200" lang="en-US">
              <a:solidFill>
                <a:srgbClr val="FEFEFE"/>
              </a:solidFill>
            </a:endParaRPr>
          </a:p>
        </p:txBody>
      </p:sp>
    </p:spTree>
  </p:cSld>
  <p:clrMap accent1="accent1" accent2="accent2" accent3="accent3" accent4="accent4" accent5="accent5" accent6="accent6" bg1="lt1" bg2="dk2" tx1="dk1" tx2="lt2"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dt="0" ftr="0" sldNum="0"/>
  <p:txStyles>
    <p:titleStyle>
      <a:lvl1pPr algn="l" eaLnBrk="0" fontAlgn="base" hangingPunct="0" rtl="0">
        <a:spcBef>
          <a:spcPct val="0"/>
        </a:spcBef>
        <a:spcAft>
          <a:spcPct val="0"/>
        </a:spcAft>
        <a:defRPr sz="4000" kern="1200">
          <a:solidFill>
            <a:schemeClr val="accent1"/>
          </a:solidFill>
          <a:latin typeface="Calibri Light"/>
          <a:ea typeface="宋体"/>
          <a:cs typeface="+mj-cs"/>
        </a:defRPr>
      </a:lvl1pPr>
      <a:lvl2pPr algn="l" eaLnBrk="0" fontAlgn="base" hangingPunct="0" rtl="0">
        <a:spcBef>
          <a:spcPct val="0"/>
        </a:spcBef>
        <a:spcAft>
          <a:spcPct val="0"/>
        </a:spcAft>
        <a:defRPr sz="4000">
          <a:solidFill>
            <a:schemeClr val="accent1"/>
          </a:solidFill>
          <a:latin typeface="Century Gothic" pitchFamily="34" charset="0"/>
        </a:defRPr>
      </a:lvl2pPr>
      <a:lvl3pPr algn="l" eaLnBrk="0" fontAlgn="base" hangingPunct="0" rtl="0">
        <a:spcBef>
          <a:spcPct val="0"/>
        </a:spcBef>
        <a:spcAft>
          <a:spcPct val="0"/>
        </a:spcAft>
        <a:defRPr sz="4000">
          <a:solidFill>
            <a:schemeClr val="accent1"/>
          </a:solidFill>
          <a:latin typeface="Century Gothic" pitchFamily="34" charset="0"/>
        </a:defRPr>
      </a:lvl3pPr>
      <a:lvl4pPr algn="l" eaLnBrk="0" fontAlgn="base" hangingPunct="0" rtl="0">
        <a:spcBef>
          <a:spcPct val="0"/>
        </a:spcBef>
        <a:spcAft>
          <a:spcPct val="0"/>
        </a:spcAft>
        <a:defRPr sz="4000">
          <a:solidFill>
            <a:schemeClr val="accent1"/>
          </a:solidFill>
          <a:latin typeface="Century Gothic" pitchFamily="34" charset="0"/>
        </a:defRPr>
      </a:lvl4pPr>
      <a:lvl5pPr algn="l" eaLnBrk="0" fontAlgn="base" hangingPunct="0" rtl="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eaLnBrk="0" fontAlgn="base" hangingPunct="0" indent="-273050" marL="342900" rtl="0">
        <a:spcBef>
          <a:spcPct val="20000"/>
        </a:spcBef>
        <a:spcAft>
          <a:spcPct val="0"/>
        </a:spcAft>
        <a:buClr>
          <a:schemeClr val="accent1"/>
        </a:buClr>
        <a:buSzPct val="76000"/>
        <a:buFont typeface="Wingdings 2" pitchFamily="18" charset="2"/>
        <a:buChar char=""/>
        <a:defRPr sz="2400" kern="1200">
          <a:solidFill>
            <a:schemeClr val="tx2"/>
          </a:solidFill>
          <a:latin typeface="Calibri"/>
          <a:ea typeface="宋体"/>
          <a:cs typeface="+mn-cs"/>
        </a:defRPr>
      </a:lvl1pPr>
      <a:lvl2pPr algn="l" eaLnBrk="0" fontAlgn="base" hangingPunct="0" indent="-273050" marL="639763" rtl="0">
        <a:spcBef>
          <a:spcPct val="20000"/>
        </a:spcBef>
        <a:spcAft>
          <a:spcPct val="0"/>
        </a:spcAft>
        <a:buClr>
          <a:schemeClr val="accent1"/>
        </a:buClr>
        <a:buSzPct val="76000"/>
        <a:buFont typeface="Wingdings 2" pitchFamily="18" charset="2"/>
        <a:buChar char=""/>
        <a:defRPr sz="2200" kern="1200">
          <a:solidFill>
            <a:schemeClr val="tx2"/>
          </a:solidFill>
          <a:latin typeface="Calibri"/>
          <a:ea typeface="宋体"/>
          <a:cs typeface="+mn-cs"/>
        </a:defRPr>
      </a:lvl2pPr>
      <a:lvl3pPr algn="l" eaLnBrk="0" fontAlgn="base" hangingPunct="0" indent="-228600" marL="914400" rtl="0">
        <a:spcBef>
          <a:spcPct val="20000"/>
        </a:spcBef>
        <a:spcAft>
          <a:spcPct val="0"/>
        </a:spcAft>
        <a:buClr>
          <a:schemeClr val="accent1"/>
        </a:buClr>
        <a:buSzPct val="76000"/>
        <a:buFont typeface="Wingdings 2" pitchFamily="18" charset="2"/>
        <a:buChar char=""/>
        <a:defRPr sz="2000" kern="1200">
          <a:solidFill>
            <a:schemeClr val="tx2"/>
          </a:solidFill>
          <a:latin typeface="Calibri"/>
          <a:ea typeface="宋体"/>
          <a:cs typeface="+mn-cs"/>
        </a:defRPr>
      </a:lvl3pPr>
      <a:lvl4pPr algn="l" eaLnBrk="0" fontAlgn="base" hangingPunct="0" indent="-228600" marL="1123950" rtl="0">
        <a:spcBef>
          <a:spcPct val="20000"/>
        </a:spcBef>
        <a:spcAft>
          <a:spcPct val="0"/>
        </a:spcAft>
        <a:buClr>
          <a:schemeClr val="accent1"/>
        </a:buClr>
        <a:buSzPct val="76000"/>
        <a:buFont typeface="Wingdings 2" pitchFamily="18" charset="2"/>
        <a:buChar char=""/>
        <a:defRPr sz="2000" kern="1200">
          <a:solidFill>
            <a:schemeClr val="tx2"/>
          </a:solidFill>
          <a:latin typeface="Calibri"/>
          <a:ea typeface="宋体"/>
          <a:cs typeface="+mn-cs"/>
        </a:defRPr>
      </a:lvl4pPr>
      <a:lvl5pPr algn="l" eaLnBrk="0" fontAlgn="base" hangingPunct="0" indent="-228600" marL="1325563" rtl="0">
        <a:spcBef>
          <a:spcPct val="20000"/>
        </a:spcBef>
        <a:spcAft>
          <a:spcPct val="0"/>
        </a:spcAft>
        <a:buClr>
          <a:schemeClr val="accent1"/>
        </a:buClr>
        <a:buSzPct val="76000"/>
        <a:buFont typeface="Wingdings 2" pitchFamily="18" charset="2"/>
        <a:buChar char=""/>
        <a:defRPr sz="1600" kern="1200">
          <a:solidFill>
            <a:schemeClr val="tx2"/>
          </a:solidFill>
          <a:latin typeface="Calibri"/>
          <a:ea typeface="宋体"/>
          <a:cs typeface="+mn-cs"/>
        </a:defRPr>
      </a:lvl5pPr>
      <a:lvl6pPr algn="l" defTabSz="914400" eaLnBrk="1" hangingPunct="1" indent="-228600" latinLnBrk="0" marL="1517904" rtl="0">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algn="l" defTabSz="914400" eaLnBrk="1" hangingPunct="1" indent="-228600" latinLnBrk="0" marL="1719072" rtl="0">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algn="l" defTabSz="914400" eaLnBrk="1" hangingPunct="1" indent="-228600" latinLnBrk="0" marL="1920240" rtl="0">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algn="l" defTabSz="914400" eaLnBrk="1" hangingPunct="1" indent="-228600" latinLnBrk="0" marL="2121408" rtl="0">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Calibri"/>
          <a:ea typeface="宋体"/>
          <a:cs typeface="+mn-cs"/>
        </a:defRPr>
      </a:lvl1pPr>
      <a:lvl2pPr algn="l" defTabSz="914400" eaLnBrk="1" hangingPunct="1" latinLnBrk="0" marL="457200" rtl="0">
        <a:defRPr sz="1800" kern="1200">
          <a:solidFill>
            <a:schemeClr val="tx1"/>
          </a:solidFill>
          <a:latin typeface="Calibri"/>
          <a:ea typeface="宋体"/>
          <a:cs typeface="+mn-cs"/>
        </a:defRPr>
      </a:lvl2pPr>
      <a:lvl3pPr algn="l" defTabSz="914400" eaLnBrk="1" hangingPunct="1" latinLnBrk="0" marL="914400" rtl="0">
        <a:defRPr sz="1800" kern="1200">
          <a:solidFill>
            <a:schemeClr val="tx1"/>
          </a:solidFill>
          <a:latin typeface="Calibri"/>
          <a:ea typeface="宋体"/>
          <a:cs typeface="+mn-cs"/>
        </a:defRPr>
      </a:lvl3pPr>
      <a:lvl4pPr algn="l" defTabSz="914400" eaLnBrk="1" hangingPunct="1" latinLnBrk="0" marL="1371600" rtl="0">
        <a:defRPr sz="1800" kern="1200">
          <a:solidFill>
            <a:schemeClr val="tx1"/>
          </a:solidFill>
          <a:latin typeface="Calibri"/>
          <a:ea typeface="宋体"/>
          <a:cs typeface="+mn-cs"/>
        </a:defRPr>
      </a:lvl4pPr>
      <a:lvl5pPr algn="l" defTabSz="914400" eaLnBrk="1" hangingPunct="1" latinLnBrk="0" marL="1828800" rtl="0">
        <a:defRPr sz="1800" kern="1200">
          <a:solidFill>
            <a:schemeClr val="tx1"/>
          </a:solidFill>
          <a:latin typeface="Calibri"/>
          <a:ea typeface="宋体"/>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38" name=""/>
        <p:cNvGrpSpPr/>
        <p:nvPr/>
      </p:nvGrpSpPr>
      <p:grpSpPr>
        <a:xfrm rot="0">
          <a:off x="0" y="0"/>
          <a:ext cx="0" cy="0"/>
          <a:chOff x="0" y="0"/>
          <a:chExt cx="0" cy="0"/>
        </a:xfrm>
      </p:grpSpPr>
      <p:sp>
        <p:nvSpPr>
          <p:cNvPr id="1048673" name=""/>
          <p:cNvSpPr/>
          <p:nvPr>
            <p:ph type="ctrTitle" sz="full" idx="0"/>
          </p:nvPr>
        </p:nvSpPr>
        <p:spPr>
          <a:xfrm rot="0">
            <a:off x="4500562" y="2492375"/>
            <a:ext cx="4643437" cy="2881312"/>
          </a:xfrm>
          <a:prstGeom prst="rect"/>
          <a:noFill/>
          <a:ln>
            <a:noFill/>
          </a:ln>
        </p:spPr>
        <p:txBody>
          <a:bodyPr anchor="b" bIns="45720" lIns="91440" rIns="91440" tIns="45720" vert="horz"/>
          <a:lstStyle>
            <a:lvl1pPr algn="l">
              <a:defRPr sz="4000"/>
            </a:lvl1pPr>
          </a:lstStyle>
          <a:p>
            <a:pPr eaLnBrk="1" hangingPunct="1" latinLnBrk="1" lvl="0"/>
            <a:r>
              <a:rPr altLang="en-US" b="1" lang="en-US">
                <a:solidFill>
                  <a:schemeClr val="dk1"/>
                </a:solidFill>
                <a:latin typeface="Times New Roman" pitchFamily="0" charset="0"/>
                <a:ea typeface="Times New Roman" pitchFamily="0" charset="0"/>
              </a:rPr>
              <a:t>LECTURE#1</a:t>
            </a:r>
            <a:r>
              <a:rPr altLang="en-US" b="1" lang="en-US">
                <a:solidFill>
                  <a:schemeClr val="dk1"/>
                </a:solidFill>
                <a:latin typeface="Times New Roman" pitchFamily="0" charset="0"/>
                <a:ea typeface="Times New Roman" pitchFamily="0" charset="0"/>
              </a:rPr>
              <a:t>0</a:t>
            </a:r>
            <a:br/>
            <a:r>
              <a:rPr altLang="en-US" b="1" lang="en-US">
                <a:solidFill>
                  <a:schemeClr val="dk1"/>
                </a:solidFill>
                <a:latin typeface="Times New Roman" pitchFamily="0" charset="0"/>
                <a:ea typeface="Times New Roman" pitchFamily="0" charset="0"/>
              </a:rPr>
              <a:t>AIR POLLUTION  SURVEY</a:t>
            </a:r>
            <a:endParaRPr altLang="en-US" lang="zh-CN"/>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39" name=""/>
        <p:cNvGrpSpPr/>
        <p:nvPr/>
      </p:nvGrpSpPr>
      <p:grpSpPr>
        <a:xfrm rot="0">
          <a:off x="0" y="0"/>
          <a:ext cx="0" cy="0"/>
          <a:chOff x="0" y="0"/>
          <a:chExt cx="0" cy="0"/>
        </a:xfrm>
      </p:grpSpPr>
      <p:sp>
        <p:nvSpPr>
          <p:cNvPr id="1048674" name=""/>
          <p:cNvSpPr/>
          <p:nvPr>
            <p:ph type="title" sz="full" idx="0"/>
          </p:nvPr>
        </p:nvSpPr>
        <p:spPr>
          <a:xfrm rot="0">
            <a:off x="468312" y="620712"/>
            <a:ext cx="7024687" cy="804862"/>
          </a:xfrm>
          <a:prstGeom prst="rect"/>
          <a:noFill/>
          <a:ln>
            <a:noFill/>
          </a:ln>
        </p:spPr>
        <p:txBody>
          <a:bodyPr anchor="b" bIns="45720" lIns="91440" rIns="91440" tIns="45720" vert="horz"/>
          <a:lstStyle>
            <a:lvl1pPr algn="l" fontAlgn="base" indent="0" latinLnBrk="1" marL="0" rtl="0">
              <a:lnSpc>
                <a:spcPct val="100000"/>
              </a:lnSpc>
              <a:spcBef>
                <a:spcPct val="0"/>
              </a:spcBef>
              <a:spcAft>
                <a:spcPct val="0"/>
              </a:spcAft>
              <a:buFontTx/>
              <a:buNone/>
              <a:defRPr baseline="0" b="0" sz="4000" i="0" u="none">
                <a:solidFill>
                  <a:schemeClr val="accent1"/>
                </a:solidFill>
                <a:latin typeface="Century Gothic" pitchFamily="34" charset="0"/>
                <a:sym typeface="Times New Roman" pitchFamily="0" charset="0"/>
              </a:defRPr>
            </a:lvl1pPr>
          </a:lstStyle>
          <a:p>
            <a:pPr eaLnBrk="1" hangingPunct="1" latinLnBrk="1" lvl="0"/>
            <a:br/>
            <a:br/>
            <a:br/>
            <a:br/>
            <a:br/>
            <a:br/>
            <a:br/>
            <a:br/>
            <a:br/>
            <a:br/>
            <a:br/>
            <a:r>
              <a:rPr altLang="en-US" b="1" lang="en-GB">
                <a:latin typeface="Times New Roman" pitchFamily="0" charset="0"/>
                <a:ea typeface="Times New Roman" pitchFamily="0" charset="0"/>
              </a:rPr>
              <a:t>AIR POLLUTION SURVEY</a:t>
            </a:r>
          </a:p>
        </p:txBody>
      </p:sp>
      <p:sp>
        <p:nvSpPr>
          <p:cNvPr id="1048675" name=""/>
          <p:cNvSpPr/>
          <p:nvPr>
            <p:ph sz="full" idx="1"/>
          </p:nvPr>
        </p:nvSpPr>
        <p:spPr>
          <a:xfrm rot="0">
            <a:off x="684212" y="1557337"/>
            <a:ext cx="7775575" cy="4391025"/>
          </a:xfrm>
          <a:prstGeom prst="rect"/>
          <a:noFill/>
          <a:ln>
            <a:noFill/>
          </a:ln>
        </p:spPr>
        <p:txBody>
          <a:bodyPr anchor="t" bIns="45720" lIns="91440" rIns="91440" tIns="45720" vert="horz"/>
          <a:lstStyle>
            <a:lvl1pPr algn="l" fontAlgn="base" indent="-273050" latinLnBrk="1" marL="342900" rtl="0">
              <a:lnSpc>
                <a:spcPct val="100000"/>
              </a:lnSpc>
              <a:spcBef>
                <a:spcPct val="20000"/>
              </a:spcBef>
              <a:spcAft>
                <a:spcPct val="0"/>
              </a:spcAft>
              <a:buClr>
                <a:schemeClr val="accent1"/>
              </a:buClr>
              <a:buSzPct val="76000"/>
              <a:buFont typeface="Wingdings 2" pitchFamily="18" charset="2"/>
              <a:buChar char=""/>
              <a:defRPr baseline="0" b="0" sz="2400" i="0" u="none">
                <a:solidFill>
                  <a:schemeClr val="lt2"/>
                </a:solidFill>
                <a:latin typeface="Century Gothic" pitchFamily="34" charset="0"/>
                <a:sym typeface="Times New Roman" pitchFamily="0" charset="0"/>
              </a:defRPr>
            </a:lvl1pPr>
            <a:lvl2pPr algn="l" fontAlgn="base" indent="-273050" latinLnBrk="1" marL="639762" rtl="0">
              <a:lnSpc>
                <a:spcPct val="100000"/>
              </a:lnSpc>
              <a:spcBef>
                <a:spcPct val="20000"/>
              </a:spcBef>
              <a:spcAft>
                <a:spcPct val="0"/>
              </a:spcAft>
              <a:buClr>
                <a:schemeClr val="accent1"/>
              </a:buClr>
              <a:buSzPct val="76000"/>
              <a:buFont typeface="Wingdings 2" pitchFamily="18" charset="2"/>
              <a:buChar char=""/>
              <a:defRPr baseline="0" b="0" sz="2200" i="0" u="none">
                <a:solidFill>
                  <a:schemeClr val="lt2"/>
                </a:solidFill>
                <a:latin typeface="Century Gothic" pitchFamily="34" charset="0"/>
                <a:sym typeface="Times New Roman" pitchFamily="0" charset="0"/>
              </a:defRPr>
            </a:lvl2pPr>
            <a:lvl3pPr algn="l" fontAlgn="base" indent="-228600" latinLnBrk="1" marL="914400" rtl="0">
              <a:lnSpc>
                <a:spcPct val="100000"/>
              </a:lnSpc>
              <a:spcBef>
                <a:spcPct val="20000"/>
              </a:spcBef>
              <a:spcAft>
                <a:spcPct val="0"/>
              </a:spcAft>
              <a:buClr>
                <a:schemeClr val="accent1"/>
              </a:buClr>
              <a:buSzPct val="76000"/>
              <a:buFont typeface="Wingdings 2" pitchFamily="18" charset="2"/>
              <a:buChar char=""/>
              <a:defRPr baseline="0" b="0" sz="2000" i="0" u="none">
                <a:solidFill>
                  <a:schemeClr val="lt2"/>
                </a:solidFill>
                <a:latin typeface="Century Gothic" pitchFamily="34" charset="0"/>
                <a:sym typeface="Times New Roman" pitchFamily="0" charset="0"/>
              </a:defRPr>
            </a:lvl3pPr>
            <a:lvl4pPr algn="l" fontAlgn="base" indent="-228600" latinLnBrk="1" marL="1123950" rtl="0">
              <a:lnSpc>
                <a:spcPct val="100000"/>
              </a:lnSpc>
              <a:spcBef>
                <a:spcPct val="20000"/>
              </a:spcBef>
              <a:spcAft>
                <a:spcPct val="0"/>
              </a:spcAft>
              <a:buClr>
                <a:schemeClr val="accent1"/>
              </a:buClr>
              <a:buSzPct val="76000"/>
              <a:buFont typeface="Wingdings 2" pitchFamily="18" charset="2"/>
              <a:buChar char=""/>
              <a:defRPr baseline="0" b="0" sz="2000" i="0" u="none">
                <a:solidFill>
                  <a:schemeClr val="lt2"/>
                </a:solidFill>
                <a:latin typeface="Century Gothic" pitchFamily="34" charset="0"/>
                <a:sym typeface="Times New Roman" pitchFamily="0" charset="0"/>
              </a:defRPr>
            </a:lvl4pPr>
            <a:lvl5pPr algn="l" fontAlgn="base" indent="-228600" latinLnBrk="1" marL="1325562" rtl="0">
              <a:lnSpc>
                <a:spcPct val="100000"/>
              </a:lnSpc>
              <a:spcBef>
                <a:spcPct val="20000"/>
              </a:spcBef>
              <a:spcAft>
                <a:spcPct val="0"/>
              </a:spcAft>
              <a:buClr>
                <a:schemeClr val="accent1"/>
              </a:buClr>
              <a:buSzPct val="76000"/>
              <a:buFont typeface="Wingdings 2" pitchFamily="18" charset="2"/>
              <a:buChar char=""/>
              <a:defRPr baseline="0" b="0" sz="1600" i="0" u="none">
                <a:solidFill>
                  <a:schemeClr val="lt2"/>
                </a:solidFill>
                <a:latin typeface="Century Gothic" pitchFamily="34" charset="0"/>
                <a:sym typeface="Times New Roman" pitchFamily="0" charset="0"/>
              </a:defRPr>
            </a:lvl5pPr>
          </a:lstStyle>
          <a:p>
            <a:pPr algn="just" indent="-273050" lvl="0" marL="323850">
              <a:spcBef>
                <a:spcPct val="0"/>
              </a:spcBef>
              <a:spcAft>
                <a:spcPts val="600"/>
              </a:spcAft>
            </a:pPr>
            <a:r>
              <a:rPr altLang="en-US" lang="en-GB">
                <a:latin typeface="Times New Roman" pitchFamily="0" charset="0"/>
                <a:ea typeface="Times New Roman" pitchFamily="0" charset="0"/>
              </a:rPr>
              <a:t>Air pollution consists of gaseous or particulate compounds released into the air by human activities that have detrimental effects on people, nature or certain materials. </a:t>
            </a:r>
          </a:p>
          <a:p>
            <a:pPr algn="just" indent="-273050" lvl="0" marL="323850">
              <a:spcBef>
                <a:spcPct val="0"/>
              </a:spcBef>
              <a:spcAft>
                <a:spcPts val="600"/>
              </a:spcAft>
            </a:pPr>
            <a:r>
              <a:rPr altLang="en-US" lang="en-GB">
                <a:latin typeface="Times New Roman" pitchFamily="0" charset="0"/>
                <a:ea typeface="Times New Roman" pitchFamily="0" charset="0"/>
              </a:rPr>
              <a:t>Transport is one of the main sources of most of these air pollutants, especially motor vehicles in urban areas, as the substances concerned are released directly into the air that people breathe.</a:t>
            </a:r>
          </a:p>
          <a:p>
            <a:pPr algn="just" indent="-273050" lvl="0" marL="323850">
              <a:spcBef>
                <a:spcPct val="0"/>
              </a:spcBef>
              <a:spcAft>
                <a:spcPts val="600"/>
              </a:spcAft>
            </a:pPr>
            <a:r>
              <a:rPr altLang="en-US" lang="en-GB">
                <a:latin typeface="Times New Roman" pitchFamily="0" charset="0"/>
                <a:ea typeface="Times New Roman" pitchFamily="0" charset="0"/>
              </a:rPr>
              <a:t>The principal urban air pollutants are sulphur dioxide, the oxides of nitrogen, carbon monoxide, hydrocarbons and various airborne particles.</a:t>
            </a:r>
          </a:p>
          <a:p>
            <a:pPr algn="just" indent="-273050" lvl="0" marL="323850">
              <a:spcBef>
                <a:spcPct val="0"/>
              </a:spcBef>
              <a:spcAft>
                <a:spcPts val="600"/>
              </a:spcAft>
            </a:pPr>
            <a:endParaRPr altLang="en-US" lang="en-US">
              <a:latin typeface="Times New Roman" pitchFamily="0" charset="0"/>
              <a:ea typeface="Times New Roman" pitchFamily="0" charset="0"/>
            </a:endParaRPr>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40" name=""/>
        <p:cNvGrpSpPr/>
        <p:nvPr/>
      </p:nvGrpSpPr>
      <p:grpSpPr>
        <a:xfrm rot="0">
          <a:off x="0" y="0"/>
          <a:ext cx="0" cy="0"/>
          <a:chOff x="0" y="0"/>
          <a:chExt cx="0" cy="0"/>
        </a:xfrm>
      </p:grpSpPr>
      <p:sp>
        <p:nvSpPr>
          <p:cNvPr id="1048676" name=""/>
          <p:cNvSpPr/>
          <p:nvPr>
            <p:ph type="title" sz="full" idx="0"/>
          </p:nvPr>
        </p:nvSpPr>
        <p:spPr>
          <a:xfrm rot="0">
            <a:off x="1042987" y="765175"/>
            <a:ext cx="7024687" cy="1143000"/>
          </a:xfrm>
          <a:prstGeom prst="rect"/>
          <a:noFill/>
          <a:ln>
            <a:noFill/>
          </a:ln>
        </p:spPr>
        <p:txBody>
          <a:bodyPr anchor="b" bIns="45720" lIns="91440" rIns="91440" tIns="45720" vert="horz"/>
          <a:lstStyle>
            <a:lvl1pPr algn="l" fontAlgn="base" indent="0" latinLnBrk="1" marL="0" rtl="0">
              <a:lnSpc>
                <a:spcPct val="100000"/>
              </a:lnSpc>
              <a:spcBef>
                <a:spcPct val="0"/>
              </a:spcBef>
              <a:spcAft>
                <a:spcPct val="0"/>
              </a:spcAft>
              <a:buFontTx/>
              <a:buNone/>
              <a:defRPr baseline="0" b="0" sz="4000" i="0" u="none">
                <a:solidFill>
                  <a:schemeClr val="accent1"/>
                </a:solidFill>
                <a:latin typeface="Century Gothic" pitchFamily="34" charset="0"/>
                <a:sym typeface="Times New Roman" pitchFamily="0" charset="0"/>
              </a:defRPr>
            </a:lvl1pPr>
          </a:lstStyle>
          <a:p>
            <a:pPr lvl="0"/>
            <a:r>
              <a:rPr altLang="en-US" b="1" lang="en-GB">
                <a:latin typeface="Times New Roman" pitchFamily="0" charset="0"/>
                <a:ea typeface="Times New Roman" pitchFamily="0" charset="0"/>
              </a:rPr>
              <a:t>Cont..</a:t>
            </a:r>
          </a:p>
        </p:txBody>
      </p:sp>
      <p:sp>
        <p:nvSpPr>
          <p:cNvPr id="1048677" name=""/>
          <p:cNvSpPr/>
          <p:nvPr>
            <p:ph sz="full" idx="1"/>
          </p:nvPr>
        </p:nvSpPr>
        <p:spPr>
          <a:xfrm rot="0">
            <a:off x="1042987" y="2324100"/>
            <a:ext cx="7345362" cy="3508375"/>
          </a:xfrm>
          <a:prstGeom prst="rect"/>
          <a:noFill/>
          <a:ln>
            <a:noFill/>
          </a:ln>
        </p:spPr>
        <p:txBody>
          <a:bodyPr anchor="t" bIns="45720" lIns="91440" rIns="91440" tIns="45720" vert="horz"/>
          <a:lstStyle>
            <a:lvl1pPr algn="l" fontAlgn="base" indent="-273050" latinLnBrk="1" marL="342900" rtl="0">
              <a:lnSpc>
                <a:spcPct val="100000"/>
              </a:lnSpc>
              <a:spcBef>
                <a:spcPct val="20000"/>
              </a:spcBef>
              <a:spcAft>
                <a:spcPct val="0"/>
              </a:spcAft>
              <a:buClr>
                <a:schemeClr val="accent1"/>
              </a:buClr>
              <a:buSzPct val="76000"/>
              <a:buFont typeface="Wingdings 2" pitchFamily="18" charset="2"/>
              <a:buChar char=""/>
              <a:defRPr baseline="0" b="0" sz="2400" i="0" u="none">
                <a:solidFill>
                  <a:schemeClr val="lt2"/>
                </a:solidFill>
                <a:latin typeface="Century Gothic" pitchFamily="34" charset="0"/>
                <a:sym typeface="Times New Roman" pitchFamily="0" charset="0"/>
              </a:defRPr>
            </a:lvl1pPr>
            <a:lvl2pPr algn="l" fontAlgn="base" indent="-273050" latinLnBrk="1" marL="639762" rtl="0">
              <a:lnSpc>
                <a:spcPct val="100000"/>
              </a:lnSpc>
              <a:spcBef>
                <a:spcPct val="20000"/>
              </a:spcBef>
              <a:spcAft>
                <a:spcPct val="0"/>
              </a:spcAft>
              <a:buClr>
                <a:schemeClr val="accent1"/>
              </a:buClr>
              <a:buSzPct val="76000"/>
              <a:buFont typeface="Wingdings 2" pitchFamily="18" charset="2"/>
              <a:buChar char=""/>
              <a:defRPr baseline="0" b="0" sz="2200" i="0" u="none">
                <a:solidFill>
                  <a:schemeClr val="lt2"/>
                </a:solidFill>
                <a:latin typeface="Century Gothic" pitchFamily="34" charset="0"/>
                <a:sym typeface="Times New Roman" pitchFamily="0" charset="0"/>
              </a:defRPr>
            </a:lvl2pPr>
            <a:lvl3pPr algn="l" fontAlgn="base" indent="-228600" latinLnBrk="1" marL="914400" rtl="0">
              <a:lnSpc>
                <a:spcPct val="100000"/>
              </a:lnSpc>
              <a:spcBef>
                <a:spcPct val="20000"/>
              </a:spcBef>
              <a:spcAft>
                <a:spcPct val="0"/>
              </a:spcAft>
              <a:buClr>
                <a:schemeClr val="accent1"/>
              </a:buClr>
              <a:buSzPct val="76000"/>
              <a:buFont typeface="Wingdings 2" pitchFamily="18" charset="2"/>
              <a:buChar char=""/>
              <a:defRPr baseline="0" b="0" sz="2000" i="0" u="none">
                <a:solidFill>
                  <a:schemeClr val="lt2"/>
                </a:solidFill>
                <a:latin typeface="Century Gothic" pitchFamily="34" charset="0"/>
                <a:sym typeface="Times New Roman" pitchFamily="0" charset="0"/>
              </a:defRPr>
            </a:lvl3pPr>
            <a:lvl4pPr algn="l" fontAlgn="base" indent="-228600" latinLnBrk="1" marL="1123950" rtl="0">
              <a:lnSpc>
                <a:spcPct val="100000"/>
              </a:lnSpc>
              <a:spcBef>
                <a:spcPct val="20000"/>
              </a:spcBef>
              <a:spcAft>
                <a:spcPct val="0"/>
              </a:spcAft>
              <a:buClr>
                <a:schemeClr val="accent1"/>
              </a:buClr>
              <a:buSzPct val="76000"/>
              <a:buFont typeface="Wingdings 2" pitchFamily="18" charset="2"/>
              <a:buChar char=""/>
              <a:defRPr baseline="0" b="0" sz="2000" i="0" u="none">
                <a:solidFill>
                  <a:schemeClr val="lt2"/>
                </a:solidFill>
                <a:latin typeface="Century Gothic" pitchFamily="34" charset="0"/>
                <a:sym typeface="Times New Roman" pitchFamily="0" charset="0"/>
              </a:defRPr>
            </a:lvl4pPr>
            <a:lvl5pPr algn="l" fontAlgn="base" indent="-228600" latinLnBrk="1" marL="1325562" rtl="0">
              <a:lnSpc>
                <a:spcPct val="100000"/>
              </a:lnSpc>
              <a:spcBef>
                <a:spcPct val="20000"/>
              </a:spcBef>
              <a:spcAft>
                <a:spcPct val="0"/>
              </a:spcAft>
              <a:buClr>
                <a:schemeClr val="accent1"/>
              </a:buClr>
              <a:buSzPct val="76000"/>
              <a:buFont typeface="Wingdings 2" pitchFamily="18" charset="2"/>
              <a:buChar char=""/>
              <a:defRPr baseline="0" b="0" sz="1600" i="0" u="none">
                <a:solidFill>
                  <a:schemeClr val="lt2"/>
                </a:solidFill>
                <a:latin typeface="Century Gothic" pitchFamily="34" charset="0"/>
                <a:sym typeface="Times New Roman" pitchFamily="0" charset="0"/>
              </a:defRPr>
            </a:lvl5pPr>
          </a:lstStyle>
          <a:p>
            <a:pPr algn="just" lvl="0"/>
            <a:r>
              <a:rPr altLang="en-US" lang="en-GB">
                <a:latin typeface="Times New Roman" pitchFamily="0" charset="0"/>
                <a:ea typeface="Times New Roman" pitchFamily="0" charset="0"/>
              </a:rPr>
              <a:t>Increased in motor transport has substantially outstripped capacities of the road network resulting in traffic congestion. </a:t>
            </a:r>
          </a:p>
          <a:p>
            <a:pPr algn="just" lvl="0"/>
            <a:r>
              <a:rPr altLang="en-US" lang="en-GB">
                <a:latin typeface="Times New Roman" pitchFamily="0" charset="0"/>
                <a:ea typeface="Times New Roman" pitchFamily="0" charset="0"/>
              </a:rPr>
              <a:t>In return, congested traffic conditions generate considerably more vehicle pollution than free flow conditions and there is, therefore, the urgent need to introduce transport policies with a particular emphasis upon </a:t>
            </a:r>
          </a:p>
          <a:p>
            <a:pPr algn="just" lvl="1">
              <a:buFont typeface="Wingdings" pitchFamily="2" charset="2"/>
              <a:buChar char="ü"/>
            </a:pPr>
            <a:r>
              <a:rPr altLang="en-US" sz="2400" lang="en-GB">
                <a:latin typeface="Times New Roman" pitchFamily="0" charset="0"/>
                <a:ea typeface="Times New Roman" pitchFamily="0" charset="0"/>
              </a:rPr>
              <a:t>Fostering public transport modes </a:t>
            </a:r>
          </a:p>
          <a:p>
            <a:pPr algn="just" lvl="1">
              <a:buFont typeface="Wingdings" pitchFamily="2" charset="2"/>
              <a:buChar char="ü"/>
            </a:pPr>
            <a:r>
              <a:rPr altLang="en-US" sz="2400" lang="en-GB">
                <a:latin typeface="Times New Roman" pitchFamily="0" charset="0"/>
                <a:ea typeface="Times New Roman" pitchFamily="0" charset="0"/>
              </a:rPr>
              <a:t>Managing the demand for private transport modes.</a:t>
            </a:r>
          </a:p>
          <a:p>
            <a:pPr algn="just" lvl="0"/>
            <a:endParaRPr altLang="en-US" lang="en-GB">
              <a:latin typeface="Times New Roman" pitchFamily="0" charset="0"/>
              <a:ea typeface="Times New Roman" pitchFamily="0" charset="0"/>
            </a:endParaRP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29" name=""/>
        <p:cNvGrpSpPr/>
        <p:nvPr/>
      </p:nvGrpSpPr>
      <p:grpSpPr>
        <a:xfrm rot="0">
          <a:off x="0" y="0"/>
          <a:ext cx="0" cy="0"/>
          <a:chOff x="0" y="0"/>
          <a:chExt cx="0" cy="0"/>
        </a:xfrm>
      </p:grpSpPr>
      <p:sp>
        <p:nvSpPr>
          <p:cNvPr id="1048626" name=""/>
          <p:cNvSpPr/>
          <p:nvPr>
            <p:ph type="title" sz="full" idx="0"/>
          </p:nvPr>
        </p:nvSpPr>
        <p:spPr>
          <a:xfrm rot="0">
            <a:off x="1042987" y="836612"/>
            <a:ext cx="7024687" cy="1143000"/>
          </a:xfrm>
          <a:prstGeom prst="rect"/>
          <a:noFill/>
          <a:ln>
            <a:noFill/>
          </a:ln>
        </p:spPr>
        <p:txBody>
          <a:bodyPr anchor="b" bIns="45720" lIns="91440" rIns="91440" tIns="45720" vert="horz"/>
          <a:lstStyle>
            <a:lvl1pPr algn="l" fontAlgn="base" indent="0" latinLnBrk="1" marL="0" rtl="0">
              <a:lnSpc>
                <a:spcPct val="100000"/>
              </a:lnSpc>
              <a:spcBef>
                <a:spcPct val="0"/>
              </a:spcBef>
              <a:spcAft>
                <a:spcPct val="0"/>
              </a:spcAft>
              <a:buFontTx/>
              <a:buNone/>
              <a:defRPr baseline="0" b="0" sz="4000" i="0" u="none">
                <a:solidFill>
                  <a:schemeClr val="accent1"/>
                </a:solidFill>
                <a:latin typeface="Century Gothic" pitchFamily="34" charset="0"/>
                <a:sym typeface="Times New Roman" pitchFamily="0" charset="0"/>
              </a:defRPr>
            </a:lvl1pPr>
          </a:lstStyle>
          <a:p>
            <a:pPr algn="just" lvl="0"/>
            <a:r>
              <a:rPr altLang="en-US" b="1" lang="en-GB">
                <a:latin typeface="Times New Roman" pitchFamily="0" charset="0"/>
                <a:ea typeface="Times New Roman" pitchFamily="0" charset="0"/>
              </a:rPr>
              <a:t>Cont..</a:t>
            </a:r>
          </a:p>
        </p:txBody>
      </p:sp>
      <p:sp>
        <p:nvSpPr>
          <p:cNvPr id="1048627" name=""/>
          <p:cNvSpPr/>
          <p:nvPr>
            <p:ph sz="full" idx="1"/>
          </p:nvPr>
        </p:nvSpPr>
        <p:spPr>
          <a:xfrm rot="0">
            <a:off x="971550" y="2276475"/>
            <a:ext cx="7489825" cy="3508375"/>
          </a:xfrm>
          <a:prstGeom prst="rect"/>
          <a:noFill/>
          <a:ln>
            <a:noFill/>
          </a:ln>
        </p:spPr>
        <p:txBody>
          <a:bodyPr anchor="t" bIns="45720" lIns="91440" rIns="91440" tIns="45720" vert="horz"/>
          <a:lstStyle>
            <a:lvl1pPr algn="l" fontAlgn="base" indent="-273050" latinLnBrk="1" marL="342900" rtl="0">
              <a:lnSpc>
                <a:spcPct val="100000"/>
              </a:lnSpc>
              <a:spcBef>
                <a:spcPct val="20000"/>
              </a:spcBef>
              <a:spcAft>
                <a:spcPct val="0"/>
              </a:spcAft>
              <a:buClr>
                <a:schemeClr val="accent1"/>
              </a:buClr>
              <a:buSzPct val="76000"/>
              <a:buFont typeface="Wingdings 2" pitchFamily="18" charset="2"/>
              <a:buChar char=""/>
              <a:defRPr baseline="0" b="0" sz="2400" i="0" u="none">
                <a:solidFill>
                  <a:schemeClr val="lt2"/>
                </a:solidFill>
                <a:latin typeface="Century Gothic" pitchFamily="34" charset="0"/>
                <a:sym typeface="Times New Roman" pitchFamily="0" charset="0"/>
              </a:defRPr>
            </a:lvl1pPr>
            <a:lvl2pPr algn="l" fontAlgn="base" indent="-273050" latinLnBrk="1" marL="639762" rtl="0">
              <a:lnSpc>
                <a:spcPct val="100000"/>
              </a:lnSpc>
              <a:spcBef>
                <a:spcPct val="20000"/>
              </a:spcBef>
              <a:spcAft>
                <a:spcPct val="0"/>
              </a:spcAft>
              <a:buClr>
                <a:schemeClr val="accent1"/>
              </a:buClr>
              <a:buSzPct val="76000"/>
              <a:buFont typeface="Wingdings 2" pitchFamily="18" charset="2"/>
              <a:buChar char=""/>
              <a:defRPr baseline="0" b="0" sz="2200" i="0" u="none">
                <a:solidFill>
                  <a:schemeClr val="lt2"/>
                </a:solidFill>
                <a:latin typeface="Century Gothic" pitchFamily="34" charset="0"/>
                <a:sym typeface="Times New Roman" pitchFamily="0" charset="0"/>
              </a:defRPr>
            </a:lvl2pPr>
            <a:lvl3pPr algn="l" fontAlgn="base" indent="-228600" latinLnBrk="1" marL="914400" rtl="0">
              <a:lnSpc>
                <a:spcPct val="100000"/>
              </a:lnSpc>
              <a:spcBef>
                <a:spcPct val="20000"/>
              </a:spcBef>
              <a:spcAft>
                <a:spcPct val="0"/>
              </a:spcAft>
              <a:buClr>
                <a:schemeClr val="accent1"/>
              </a:buClr>
              <a:buSzPct val="76000"/>
              <a:buFont typeface="Wingdings 2" pitchFamily="18" charset="2"/>
              <a:buChar char=""/>
              <a:defRPr baseline="0" b="0" sz="2000" i="0" u="none">
                <a:solidFill>
                  <a:schemeClr val="lt2"/>
                </a:solidFill>
                <a:latin typeface="Century Gothic" pitchFamily="34" charset="0"/>
                <a:sym typeface="Times New Roman" pitchFamily="0" charset="0"/>
              </a:defRPr>
            </a:lvl3pPr>
            <a:lvl4pPr algn="l" fontAlgn="base" indent="-228600" latinLnBrk="1" marL="1123950" rtl="0">
              <a:lnSpc>
                <a:spcPct val="100000"/>
              </a:lnSpc>
              <a:spcBef>
                <a:spcPct val="20000"/>
              </a:spcBef>
              <a:spcAft>
                <a:spcPct val="0"/>
              </a:spcAft>
              <a:buClr>
                <a:schemeClr val="accent1"/>
              </a:buClr>
              <a:buSzPct val="76000"/>
              <a:buFont typeface="Wingdings 2" pitchFamily="18" charset="2"/>
              <a:buChar char=""/>
              <a:defRPr baseline="0" b="0" sz="2000" i="0" u="none">
                <a:solidFill>
                  <a:schemeClr val="lt2"/>
                </a:solidFill>
                <a:latin typeface="Century Gothic" pitchFamily="34" charset="0"/>
                <a:sym typeface="Times New Roman" pitchFamily="0" charset="0"/>
              </a:defRPr>
            </a:lvl4pPr>
            <a:lvl5pPr algn="l" fontAlgn="base" indent="-228600" latinLnBrk="1" marL="1325562" rtl="0">
              <a:lnSpc>
                <a:spcPct val="100000"/>
              </a:lnSpc>
              <a:spcBef>
                <a:spcPct val="20000"/>
              </a:spcBef>
              <a:spcAft>
                <a:spcPct val="0"/>
              </a:spcAft>
              <a:buClr>
                <a:schemeClr val="accent1"/>
              </a:buClr>
              <a:buSzPct val="76000"/>
              <a:buFont typeface="Wingdings 2" pitchFamily="18" charset="2"/>
              <a:buChar char=""/>
              <a:defRPr baseline="0" b="0" sz="1600" i="0" u="none">
                <a:solidFill>
                  <a:schemeClr val="lt2"/>
                </a:solidFill>
                <a:latin typeface="Century Gothic" pitchFamily="34" charset="0"/>
                <a:sym typeface="Times New Roman" pitchFamily="0" charset="0"/>
              </a:defRPr>
            </a:lvl5pPr>
          </a:lstStyle>
          <a:p>
            <a:pPr algn="just" lvl="0"/>
            <a:r>
              <a:rPr altLang="en-US" lang="en-GB">
                <a:latin typeface="Times New Roman" pitchFamily="0" charset="0"/>
                <a:ea typeface="Times New Roman" pitchFamily="0" charset="0"/>
              </a:rPr>
              <a:t>Concerns on clean air quality are not new ones, but no more urgent demanding than the present. </a:t>
            </a:r>
          </a:p>
          <a:p>
            <a:pPr algn="just" lvl="0"/>
            <a:r>
              <a:rPr altLang="en-US" lang="en-GB">
                <a:latin typeface="Times New Roman" pitchFamily="0" charset="0"/>
                <a:ea typeface="Times New Roman" pitchFamily="0" charset="0"/>
              </a:rPr>
              <a:t>Because of the increasing rate of ownership, and relatively higher contribution rate of automobiles to urban air pollution, attention should be given to figure out how transport measures might help improve air quality sustainability. </a:t>
            </a:r>
          </a:p>
          <a:p>
            <a:pPr algn="just" lvl="0"/>
            <a:r>
              <a:rPr altLang="en-US" lang="en-GB">
                <a:latin typeface="Times New Roman" pitchFamily="0" charset="0"/>
                <a:ea typeface="Times New Roman" pitchFamily="0" charset="0"/>
              </a:rPr>
              <a:t>It requires comprehensive decision making that takes into account indirect and interrelated impacts.</a:t>
            </a:r>
          </a:p>
          <a:p>
            <a:pPr algn="just" lvl="0"/>
            <a:endParaRPr altLang="en-US" lang="en-GB">
              <a:latin typeface="Times New Roman" pitchFamily="0" charset="0"/>
              <a:ea typeface="Times New Roman" pitchFamily="0" charset="0"/>
            </a:endParaRPr>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28" name=""/>
        <p:cNvGrpSpPr/>
        <p:nvPr/>
      </p:nvGrpSpPr>
      <p:grpSpPr>
        <a:xfrm rot="0">
          <a:off x="0" y="0"/>
          <a:ext cx="0" cy="0"/>
          <a:chOff x="0" y="0"/>
          <a:chExt cx="0" cy="0"/>
        </a:xfrm>
      </p:grpSpPr>
      <p:sp>
        <p:nvSpPr>
          <p:cNvPr id="1048624" name=""/>
          <p:cNvSpPr/>
          <p:nvPr>
            <p:ph type="title" sz="full" idx="0"/>
          </p:nvPr>
        </p:nvSpPr>
        <p:spPr>
          <a:xfrm rot="0">
            <a:off x="1042987" y="836612"/>
            <a:ext cx="7024687" cy="1143000"/>
          </a:xfrm>
          <a:prstGeom prst="rect"/>
          <a:noFill/>
          <a:ln>
            <a:noFill/>
          </a:ln>
        </p:spPr>
        <p:txBody>
          <a:bodyPr anchor="b" bIns="45720" lIns="91440" rIns="91440" tIns="45720" vert="horz"/>
          <a:lstStyle>
            <a:lvl1pPr algn="l" fontAlgn="base" indent="0" latinLnBrk="1" marL="0" rtl="0">
              <a:lnSpc>
                <a:spcPct val="100000"/>
              </a:lnSpc>
              <a:spcBef>
                <a:spcPct val="0"/>
              </a:spcBef>
              <a:spcAft>
                <a:spcPct val="0"/>
              </a:spcAft>
              <a:buFontTx/>
              <a:buNone/>
              <a:defRPr baseline="0" b="0" sz="4000" i="0" u="none">
                <a:solidFill>
                  <a:schemeClr val="accent1"/>
                </a:solidFill>
                <a:latin typeface="Century Gothic" pitchFamily="34" charset="0"/>
                <a:sym typeface="Times New Roman" pitchFamily="0" charset="0"/>
              </a:defRPr>
            </a:lvl1pPr>
          </a:lstStyle>
          <a:p>
            <a:pPr algn="ctr" lvl="0"/>
            <a:r>
              <a:rPr altLang="en-US" b="1" lang="en-GB">
                <a:latin typeface="Times New Roman" pitchFamily="0" charset="0"/>
                <a:ea typeface="Times New Roman" pitchFamily="0" charset="0"/>
              </a:rPr>
              <a:t>“SUSTAINABLE TRANSPORT”</a:t>
            </a:r>
          </a:p>
        </p:txBody>
      </p:sp>
      <p:sp>
        <p:nvSpPr>
          <p:cNvPr id="1048625" name=""/>
          <p:cNvSpPr/>
          <p:nvPr>
            <p:ph sz="full" idx="1"/>
          </p:nvPr>
        </p:nvSpPr>
        <p:spPr>
          <a:xfrm rot="0">
            <a:off x="755650" y="2324100"/>
            <a:ext cx="7632700" cy="3508375"/>
          </a:xfrm>
          <a:prstGeom prst="rect"/>
          <a:noFill/>
          <a:ln>
            <a:noFill/>
          </a:ln>
        </p:spPr>
        <p:txBody>
          <a:bodyPr anchor="t" bIns="45720" lIns="91440" rIns="91440" tIns="45720" vert="horz"/>
          <a:lstStyle>
            <a:lvl1pPr algn="l" fontAlgn="base" indent="-273050" latinLnBrk="1" marL="342900" rtl="0">
              <a:lnSpc>
                <a:spcPct val="100000"/>
              </a:lnSpc>
              <a:spcBef>
                <a:spcPct val="20000"/>
              </a:spcBef>
              <a:spcAft>
                <a:spcPct val="0"/>
              </a:spcAft>
              <a:buClr>
                <a:schemeClr val="accent1"/>
              </a:buClr>
              <a:buSzPct val="76000"/>
              <a:buFont typeface="Wingdings 2" pitchFamily="18" charset="2"/>
              <a:buChar char=""/>
              <a:defRPr baseline="0" b="0" sz="2400" i="0" u="none">
                <a:solidFill>
                  <a:schemeClr val="lt2"/>
                </a:solidFill>
                <a:latin typeface="Century Gothic" pitchFamily="34" charset="0"/>
                <a:sym typeface="Times New Roman" pitchFamily="0" charset="0"/>
              </a:defRPr>
            </a:lvl1pPr>
            <a:lvl2pPr algn="l" fontAlgn="base" indent="-273050" latinLnBrk="1" marL="639762" rtl="0">
              <a:lnSpc>
                <a:spcPct val="100000"/>
              </a:lnSpc>
              <a:spcBef>
                <a:spcPct val="20000"/>
              </a:spcBef>
              <a:spcAft>
                <a:spcPct val="0"/>
              </a:spcAft>
              <a:buClr>
                <a:schemeClr val="accent1"/>
              </a:buClr>
              <a:buSzPct val="76000"/>
              <a:buFont typeface="Wingdings 2" pitchFamily="18" charset="2"/>
              <a:buChar char=""/>
              <a:defRPr baseline="0" b="0" sz="2200" i="0" u="none">
                <a:solidFill>
                  <a:schemeClr val="lt2"/>
                </a:solidFill>
                <a:latin typeface="Century Gothic" pitchFamily="34" charset="0"/>
                <a:sym typeface="Times New Roman" pitchFamily="0" charset="0"/>
              </a:defRPr>
            </a:lvl2pPr>
            <a:lvl3pPr algn="l" fontAlgn="base" indent="-228600" latinLnBrk="1" marL="914400" rtl="0">
              <a:lnSpc>
                <a:spcPct val="100000"/>
              </a:lnSpc>
              <a:spcBef>
                <a:spcPct val="20000"/>
              </a:spcBef>
              <a:spcAft>
                <a:spcPct val="0"/>
              </a:spcAft>
              <a:buClr>
                <a:schemeClr val="accent1"/>
              </a:buClr>
              <a:buSzPct val="76000"/>
              <a:buFont typeface="Wingdings 2" pitchFamily="18" charset="2"/>
              <a:buChar char=""/>
              <a:defRPr baseline="0" b="0" sz="2000" i="0" u="none">
                <a:solidFill>
                  <a:schemeClr val="lt2"/>
                </a:solidFill>
                <a:latin typeface="Century Gothic" pitchFamily="34" charset="0"/>
                <a:sym typeface="Times New Roman" pitchFamily="0" charset="0"/>
              </a:defRPr>
            </a:lvl3pPr>
            <a:lvl4pPr algn="l" fontAlgn="base" indent="-228600" latinLnBrk="1" marL="1123950" rtl="0">
              <a:lnSpc>
                <a:spcPct val="100000"/>
              </a:lnSpc>
              <a:spcBef>
                <a:spcPct val="20000"/>
              </a:spcBef>
              <a:spcAft>
                <a:spcPct val="0"/>
              </a:spcAft>
              <a:buClr>
                <a:schemeClr val="accent1"/>
              </a:buClr>
              <a:buSzPct val="76000"/>
              <a:buFont typeface="Wingdings 2" pitchFamily="18" charset="2"/>
              <a:buChar char=""/>
              <a:defRPr baseline="0" b="0" sz="2000" i="0" u="none">
                <a:solidFill>
                  <a:schemeClr val="lt2"/>
                </a:solidFill>
                <a:latin typeface="Century Gothic" pitchFamily="34" charset="0"/>
                <a:sym typeface="Times New Roman" pitchFamily="0" charset="0"/>
              </a:defRPr>
            </a:lvl4pPr>
            <a:lvl5pPr algn="l" fontAlgn="base" indent="-228600" latinLnBrk="1" marL="1325562" rtl="0">
              <a:lnSpc>
                <a:spcPct val="100000"/>
              </a:lnSpc>
              <a:spcBef>
                <a:spcPct val="20000"/>
              </a:spcBef>
              <a:spcAft>
                <a:spcPct val="0"/>
              </a:spcAft>
              <a:buClr>
                <a:schemeClr val="accent1"/>
              </a:buClr>
              <a:buSzPct val="76000"/>
              <a:buFont typeface="Wingdings 2" pitchFamily="18" charset="2"/>
              <a:buChar char=""/>
              <a:defRPr baseline="0" b="0" sz="1600" i="0" u="none">
                <a:solidFill>
                  <a:schemeClr val="lt2"/>
                </a:solidFill>
                <a:latin typeface="Century Gothic" pitchFamily="34" charset="0"/>
                <a:sym typeface="Times New Roman" pitchFamily="0" charset="0"/>
              </a:defRPr>
            </a:lvl5pPr>
          </a:lstStyle>
          <a:p>
            <a:pPr algn="just" lvl="0"/>
            <a:r>
              <a:rPr altLang="en-US" lang="en-GB">
                <a:latin typeface="Times New Roman" pitchFamily="0" charset="0"/>
                <a:ea typeface="Times New Roman" pitchFamily="0" charset="0"/>
              </a:rPr>
              <a:t>The following notion of “sustainable transport” planning envisions us “what and how we have to deal with transport-environment simultaneously”:</a:t>
            </a:r>
          </a:p>
          <a:p>
            <a:pPr algn="just" lvl="0"/>
            <a:r>
              <a:rPr altLang="en-US" lang="en-GB">
                <a:latin typeface="Times New Roman" pitchFamily="0" charset="0"/>
                <a:ea typeface="Times New Roman" pitchFamily="0" charset="0"/>
              </a:rPr>
              <a:t>Sustainable transportation can be described as</a:t>
            </a:r>
          </a:p>
          <a:p>
            <a:pPr algn="just" lvl="1">
              <a:buFont typeface="Wingdings" pitchFamily="2" charset="2"/>
              <a:buChar char="ü"/>
            </a:pPr>
            <a:r>
              <a:rPr altLang="en-US" sz="2400" lang="en-GB">
                <a:latin typeface="Times New Roman" pitchFamily="0" charset="0"/>
                <a:ea typeface="Times New Roman" pitchFamily="0" charset="0"/>
              </a:rPr>
              <a:t>Moving people and goods in cleaner, greener, healthier, safer, more equitable ways</a:t>
            </a:r>
          </a:p>
          <a:p>
            <a:pPr algn="just" lvl="1">
              <a:buFont typeface="Wingdings" pitchFamily="2" charset="2"/>
              <a:buChar char="ü"/>
            </a:pPr>
            <a:r>
              <a:rPr altLang="en-US" sz="2400" lang="en-GB">
                <a:latin typeface="Times New Roman" pitchFamily="0" charset="0"/>
                <a:ea typeface="Times New Roman" pitchFamily="0" charset="0"/>
              </a:rPr>
              <a:t>Where appropriate, not moving people and goods.</a:t>
            </a:r>
          </a:p>
          <a:p>
            <a:pPr algn="just" lvl="0"/>
            <a:endParaRPr altLang="en-US" lang="en-GB">
              <a:latin typeface="Times New Roman" pitchFamily="0" charset="0"/>
              <a:ea typeface="Times New Roman" pitchFamily="0"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27" name=""/>
        <p:cNvGrpSpPr/>
        <p:nvPr/>
      </p:nvGrpSpPr>
      <p:grpSpPr>
        <a:xfrm rot="0">
          <a:off x="0" y="0"/>
          <a:ext cx="0" cy="0"/>
          <a:chOff x="0" y="0"/>
          <a:chExt cx="0" cy="0"/>
        </a:xfrm>
      </p:grpSpPr>
      <p:sp>
        <p:nvSpPr>
          <p:cNvPr id="1048622" name=""/>
          <p:cNvSpPr/>
          <p:nvPr>
            <p:ph type="title" sz="full" idx="0"/>
          </p:nvPr>
        </p:nvSpPr>
        <p:spPr>
          <a:xfrm rot="0">
            <a:off x="1042987" y="692150"/>
            <a:ext cx="7024687" cy="1143000"/>
          </a:xfrm>
          <a:prstGeom prst="rect"/>
          <a:noFill/>
          <a:ln>
            <a:noFill/>
          </a:ln>
        </p:spPr>
        <p:txBody>
          <a:bodyPr anchor="b" bIns="45720" lIns="91440" rIns="91440" tIns="45720" vert="horz"/>
          <a:lstStyle>
            <a:lvl1pPr algn="l" fontAlgn="base" indent="0" latinLnBrk="1" marL="0" rtl="0">
              <a:lnSpc>
                <a:spcPct val="100000"/>
              </a:lnSpc>
              <a:spcBef>
                <a:spcPct val="0"/>
              </a:spcBef>
              <a:spcAft>
                <a:spcPct val="0"/>
              </a:spcAft>
              <a:buFontTx/>
              <a:buNone/>
              <a:defRPr baseline="0" b="0" sz="4000" i="0" u="none">
                <a:solidFill>
                  <a:schemeClr val="accent1"/>
                </a:solidFill>
                <a:latin typeface="Century Gothic" pitchFamily="34" charset="0"/>
                <a:sym typeface="Times New Roman" pitchFamily="0" charset="0"/>
              </a:defRPr>
            </a:lvl1pPr>
          </a:lstStyle>
          <a:p>
            <a:pPr lvl="0"/>
            <a:r>
              <a:rPr altLang="en-US" b="1" lang="en-GB">
                <a:latin typeface="Times New Roman" pitchFamily="0" charset="0"/>
                <a:ea typeface="Times New Roman" pitchFamily="0" charset="0"/>
              </a:rPr>
              <a:t>Cont..</a:t>
            </a:r>
          </a:p>
        </p:txBody>
      </p:sp>
      <p:sp>
        <p:nvSpPr>
          <p:cNvPr id="1048623" name=""/>
          <p:cNvSpPr/>
          <p:nvPr>
            <p:ph sz="full" idx="1"/>
          </p:nvPr>
        </p:nvSpPr>
        <p:spPr>
          <a:xfrm rot="0">
            <a:off x="971550" y="2324100"/>
            <a:ext cx="7416800" cy="3508375"/>
          </a:xfrm>
          <a:prstGeom prst="rect"/>
          <a:noFill/>
          <a:ln>
            <a:noFill/>
          </a:ln>
        </p:spPr>
        <p:txBody>
          <a:bodyPr anchor="t" bIns="45720" lIns="91440" rIns="91440" tIns="45720" vert="horz"/>
          <a:lstStyle>
            <a:lvl1pPr algn="l" fontAlgn="base" indent="-273050" latinLnBrk="1" marL="342900" rtl="0">
              <a:lnSpc>
                <a:spcPct val="100000"/>
              </a:lnSpc>
              <a:spcBef>
                <a:spcPct val="20000"/>
              </a:spcBef>
              <a:spcAft>
                <a:spcPct val="0"/>
              </a:spcAft>
              <a:buClr>
                <a:schemeClr val="accent1"/>
              </a:buClr>
              <a:buSzPct val="76000"/>
              <a:buFont typeface="Wingdings 2" pitchFamily="18" charset="2"/>
              <a:buChar char=""/>
              <a:defRPr baseline="0" b="0" sz="2400" i="0" u="none">
                <a:solidFill>
                  <a:schemeClr val="lt2"/>
                </a:solidFill>
                <a:latin typeface="Century Gothic" pitchFamily="34" charset="0"/>
                <a:sym typeface="Times New Roman" pitchFamily="0" charset="0"/>
              </a:defRPr>
            </a:lvl1pPr>
            <a:lvl2pPr algn="l" fontAlgn="base" indent="-273050" latinLnBrk="1" marL="639762" rtl="0">
              <a:lnSpc>
                <a:spcPct val="100000"/>
              </a:lnSpc>
              <a:spcBef>
                <a:spcPct val="20000"/>
              </a:spcBef>
              <a:spcAft>
                <a:spcPct val="0"/>
              </a:spcAft>
              <a:buClr>
                <a:schemeClr val="accent1"/>
              </a:buClr>
              <a:buSzPct val="76000"/>
              <a:buFont typeface="Wingdings 2" pitchFamily="18" charset="2"/>
              <a:buChar char=""/>
              <a:defRPr baseline="0" b="0" sz="2200" i="0" u="none">
                <a:solidFill>
                  <a:schemeClr val="lt2"/>
                </a:solidFill>
                <a:latin typeface="Century Gothic" pitchFamily="34" charset="0"/>
                <a:sym typeface="Times New Roman" pitchFamily="0" charset="0"/>
              </a:defRPr>
            </a:lvl2pPr>
            <a:lvl3pPr algn="l" fontAlgn="base" indent="-228600" latinLnBrk="1" marL="914400" rtl="0">
              <a:lnSpc>
                <a:spcPct val="100000"/>
              </a:lnSpc>
              <a:spcBef>
                <a:spcPct val="20000"/>
              </a:spcBef>
              <a:spcAft>
                <a:spcPct val="0"/>
              </a:spcAft>
              <a:buClr>
                <a:schemeClr val="accent1"/>
              </a:buClr>
              <a:buSzPct val="76000"/>
              <a:buFont typeface="Wingdings 2" pitchFamily="18" charset="2"/>
              <a:buChar char=""/>
              <a:defRPr baseline="0" b="0" sz="2000" i="0" u="none">
                <a:solidFill>
                  <a:schemeClr val="lt2"/>
                </a:solidFill>
                <a:latin typeface="Century Gothic" pitchFamily="34" charset="0"/>
                <a:sym typeface="Times New Roman" pitchFamily="0" charset="0"/>
              </a:defRPr>
            </a:lvl3pPr>
            <a:lvl4pPr algn="l" fontAlgn="base" indent="-228600" latinLnBrk="1" marL="1123950" rtl="0">
              <a:lnSpc>
                <a:spcPct val="100000"/>
              </a:lnSpc>
              <a:spcBef>
                <a:spcPct val="20000"/>
              </a:spcBef>
              <a:spcAft>
                <a:spcPct val="0"/>
              </a:spcAft>
              <a:buClr>
                <a:schemeClr val="accent1"/>
              </a:buClr>
              <a:buSzPct val="76000"/>
              <a:buFont typeface="Wingdings 2" pitchFamily="18" charset="2"/>
              <a:buChar char=""/>
              <a:defRPr baseline="0" b="0" sz="2000" i="0" u="none">
                <a:solidFill>
                  <a:schemeClr val="lt2"/>
                </a:solidFill>
                <a:latin typeface="Century Gothic" pitchFamily="34" charset="0"/>
                <a:sym typeface="Times New Roman" pitchFamily="0" charset="0"/>
              </a:defRPr>
            </a:lvl4pPr>
            <a:lvl5pPr algn="l" fontAlgn="base" indent="-228600" latinLnBrk="1" marL="1325562" rtl="0">
              <a:lnSpc>
                <a:spcPct val="100000"/>
              </a:lnSpc>
              <a:spcBef>
                <a:spcPct val="20000"/>
              </a:spcBef>
              <a:spcAft>
                <a:spcPct val="0"/>
              </a:spcAft>
              <a:buClr>
                <a:schemeClr val="accent1"/>
              </a:buClr>
              <a:buSzPct val="76000"/>
              <a:buFont typeface="Wingdings 2" pitchFamily="18" charset="2"/>
              <a:buChar char=""/>
              <a:defRPr baseline="0" b="0" sz="1600" i="0" u="none">
                <a:solidFill>
                  <a:schemeClr val="lt2"/>
                </a:solidFill>
                <a:latin typeface="Century Gothic" pitchFamily="34" charset="0"/>
                <a:sym typeface="Times New Roman" pitchFamily="0" charset="0"/>
              </a:defRPr>
            </a:lvl5pPr>
          </a:lstStyle>
          <a:p>
            <a:pPr algn="just" lvl="0"/>
            <a:r>
              <a:rPr altLang="en-US" lang="en-GB">
                <a:latin typeface="Times New Roman" pitchFamily="0" charset="0"/>
                <a:ea typeface="Times New Roman" pitchFamily="0" charset="0"/>
              </a:rPr>
              <a:t>The massive economic and demographic transformation has changed the urban environment, and results in worsening air quality. </a:t>
            </a:r>
          </a:p>
          <a:p>
            <a:pPr algn="just" lvl="0"/>
            <a:r>
              <a:rPr altLang="en-US" lang="en-GB">
                <a:latin typeface="Times New Roman" pitchFamily="0" charset="0"/>
                <a:ea typeface="Times New Roman" pitchFamily="0" charset="0"/>
              </a:rPr>
              <a:t>At intersections, and other disturbance points in the traffic flow, the driving patterns give substantial additional amounts of emitted exhaust pollution.</a:t>
            </a:r>
          </a:p>
          <a:p>
            <a:pPr algn="just" lvl="0"/>
            <a:r>
              <a:rPr altLang="en-US" lang="en-GB">
                <a:latin typeface="Times New Roman" pitchFamily="0" charset="0"/>
                <a:ea typeface="Times New Roman" pitchFamily="0" charset="0"/>
              </a:rPr>
              <a:t> It is therefore necessary to pay attention to the infrastructural design aspects, when looking for ways of reducing the traffic related emissions to the ambient air.</a:t>
            </a:r>
          </a:p>
          <a:p>
            <a:pPr algn="just" lvl="0"/>
            <a:endParaRPr altLang="en-US" lang="en-GB">
              <a:latin typeface="Times New Roman" pitchFamily="0" charset="0"/>
              <a:ea typeface="Times New Roman" pitchFamily="0"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25" name=""/>
        <p:cNvGrpSpPr/>
        <p:nvPr/>
      </p:nvGrpSpPr>
      <p:grpSpPr>
        <a:xfrm rot="0">
          <a:off x="0" y="0"/>
          <a:ext cx="0" cy="0"/>
          <a:chOff x="0" y="0"/>
          <a:chExt cx="0" cy="0"/>
        </a:xfrm>
      </p:grpSpPr>
      <p:sp>
        <p:nvSpPr>
          <p:cNvPr id="1048618" name=""/>
          <p:cNvSpPr/>
          <p:nvPr>
            <p:ph type="title" sz="full" idx="0"/>
          </p:nvPr>
        </p:nvSpPr>
        <p:spPr>
          <a:xfrm rot="0">
            <a:off x="971550" y="836612"/>
            <a:ext cx="7200900" cy="1143000"/>
          </a:xfrm>
          <a:prstGeom prst="rect"/>
          <a:noFill/>
          <a:ln>
            <a:noFill/>
          </a:ln>
        </p:spPr>
        <p:txBody>
          <a:bodyPr anchor="b" bIns="45720" lIns="91440" rIns="91440" tIns="45720" vert="horz"/>
          <a:lstStyle>
            <a:lvl1pPr algn="l" fontAlgn="base" indent="0" latinLnBrk="1" marL="0" rtl="0">
              <a:lnSpc>
                <a:spcPct val="100000"/>
              </a:lnSpc>
              <a:spcBef>
                <a:spcPct val="0"/>
              </a:spcBef>
              <a:spcAft>
                <a:spcPct val="0"/>
              </a:spcAft>
              <a:buFontTx/>
              <a:buNone/>
              <a:defRPr baseline="0" b="0" sz="4000" i="0" u="none">
                <a:solidFill>
                  <a:schemeClr val="accent1"/>
                </a:solidFill>
                <a:latin typeface="Century Gothic" pitchFamily="34" charset="0"/>
                <a:sym typeface="Times New Roman" pitchFamily="0" charset="0"/>
              </a:defRPr>
            </a:lvl1pPr>
          </a:lstStyle>
          <a:p>
            <a:pPr lvl="0"/>
            <a:r>
              <a:rPr altLang="en-US" b="1" lang="en-GB">
                <a:latin typeface="Times New Roman" pitchFamily="0" charset="0"/>
                <a:ea typeface="Times New Roman" pitchFamily="0" charset="0"/>
              </a:rPr>
              <a:t>OBJECTIVES OF AIR POLLUTION SURVEY</a:t>
            </a:r>
          </a:p>
        </p:txBody>
      </p:sp>
      <p:sp>
        <p:nvSpPr>
          <p:cNvPr id="1048619" name=""/>
          <p:cNvSpPr/>
          <p:nvPr>
            <p:ph sz="full" idx="1"/>
          </p:nvPr>
        </p:nvSpPr>
        <p:spPr>
          <a:xfrm rot="0">
            <a:off x="1042987" y="2324100"/>
            <a:ext cx="6777037" cy="3508375"/>
          </a:xfrm>
          <a:prstGeom prst="rect"/>
          <a:noFill/>
          <a:ln>
            <a:noFill/>
          </a:ln>
        </p:spPr>
        <p:txBody>
          <a:bodyPr anchor="t" bIns="45720" lIns="91440" rIns="91440" tIns="45720" vert="horz"/>
          <a:lstStyle>
            <a:lvl1pPr algn="l" fontAlgn="base" indent="-273050" latinLnBrk="1" marL="342900" rtl="0">
              <a:lnSpc>
                <a:spcPct val="100000"/>
              </a:lnSpc>
              <a:spcBef>
                <a:spcPct val="20000"/>
              </a:spcBef>
              <a:spcAft>
                <a:spcPct val="0"/>
              </a:spcAft>
              <a:buClr>
                <a:schemeClr val="accent1"/>
              </a:buClr>
              <a:buSzPct val="76000"/>
              <a:buFont typeface="Wingdings 2" pitchFamily="18" charset="2"/>
              <a:buChar char=""/>
              <a:defRPr baseline="0" b="0" sz="2400" i="0" u="none">
                <a:solidFill>
                  <a:schemeClr val="lt2"/>
                </a:solidFill>
                <a:latin typeface="Century Gothic" pitchFamily="34" charset="0"/>
                <a:sym typeface="Times New Roman" pitchFamily="0" charset="0"/>
              </a:defRPr>
            </a:lvl1pPr>
            <a:lvl2pPr algn="l" fontAlgn="base" indent="-273050" latinLnBrk="1" marL="639762" rtl="0">
              <a:lnSpc>
                <a:spcPct val="100000"/>
              </a:lnSpc>
              <a:spcBef>
                <a:spcPct val="20000"/>
              </a:spcBef>
              <a:spcAft>
                <a:spcPct val="0"/>
              </a:spcAft>
              <a:buClr>
                <a:schemeClr val="accent1"/>
              </a:buClr>
              <a:buSzPct val="76000"/>
              <a:buFont typeface="Wingdings 2" pitchFamily="18" charset="2"/>
              <a:buChar char=""/>
              <a:defRPr baseline="0" b="0" sz="2200" i="0" u="none">
                <a:solidFill>
                  <a:schemeClr val="lt2"/>
                </a:solidFill>
                <a:latin typeface="Century Gothic" pitchFamily="34" charset="0"/>
                <a:sym typeface="Times New Roman" pitchFamily="0" charset="0"/>
              </a:defRPr>
            </a:lvl2pPr>
            <a:lvl3pPr algn="l" fontAlgn="base" indent="-228600" latinLnBrk="1" marL="914400" rtl="0">
              <a:lnSpc>
                <a:spcPct val="100000"/>
              </a:lnSpc>
              <a:spcBef>
                <a:spcPct val="20000"/>
              </a:spcBef>
              <a:spcAft>
                <a:spcPct val="0"/>
              </a:spcAft>
              <a:buClr>
                <a:schemeClr val="accent1"/>
              </a:buClr>
              <a:buSzPct val="76000"/>
              <a:buFont typeface="Wingdings 2" pitchFamily="18" charset="2"/>
              <a:buChar char=""/>
              <a:defRPr baseline="0" b="0" sz="2000" i="0" u="none">
                <a:solidFill>
                  <a:schemeClr val="lt2"/>
                </a:solidFill>
                <a:latin typeface="Century Gothic" pitchFamily="34" charset="0"/>
                <a:sym typeface="Times New Roman" pitchFamily="0" charset="0"/>
              </a:defRPr>
            </a:lvl3pPr>
            <a:lvl4pPr algn="l" fontAlgn="base" indent="-228600" latinLnBrk="1" marL="1123950" rtl="0">
              <a:lnSpc>
                <a:spcPct val="100000"/>
              </a:lnSpc>
              <a:spcBef>
                <a:spcPct val="20000"/>
              </a:spcBef>
              <a:spcAft>
                <a:spcPct val="0"/>
              </a:spcAft>
              <a:buClr>
                <a:schemeClr val="accent1"/>
              </a:buClr>
              <a:buSzPct val="76000"/>
              <a:buFont typeface="Wingdings 2" pitchFamily="18" charset="2"/>
              <a:buChar char=""/>
              <a:defRPr baseline="0" b="0" sz="2000" i="0" u="none">
                <a:solidFill>
                  <a:schemeClr val="lt2"/>
                </a:solidFill>
                <a:latin typeface="Century Gothic" pitchFamily="34" charset="0"/>
                <a:sym typeface="Times New Roman" pitchFamily="0" charset="0"/>
              </a:defRPr>
            </a:lvl4pPr>
            <a:lvl5pPr algn="l" fontAlgn="base" indent="-228600" latinLnBrk="1" marL="1325562" rtl="0">
              <a:lnSpc>
                <a:spcPct val="100000"/>
              </a:lnSpc>
              <a:spcBef>
                <a:spcPct val="20000"/>
              </a:spcBef>
              <a:spcAft>
                <a:spcPct val="0"/>
              </a:spcAft>
              <a:buClr>
                <a:schemeClr val="accent1"/>
              </a:buClr>
              <a:buSzPct val="76000"/>
              <a:buFont typeface="Wingdings 2" pitchFamily="18" charset="2"/>
              <a:buChar char=""/>
              <a:defRPr baseline="0" b="0" sz="1600" i="0" u="none">
                <a:solidFill>
                  <a:schemeClr val="lt2"/>
                </a:solidFill>
                <a:latin typeface="Century Gothic" pitchFamily="34" charset="0"/>
                <a:sym typeface="Times New Roman" pitchFamily="0" charset="0"/>
              </a:defRPr>
            </a:lvl5pPr>
          </a:lstStyle>
          <a:p>
            <a:pPr algn="just" lvl="0"/>
            <a:r>
              <a:rPr altLang="en-US" lang="en-GB">
                <a:latin typeface="Times New Roman" pitchFamily="0" charset="0"/>
                <a:ea typeface="Times New Roman" pitchFamily="0" charset="0"/>
              </a:rPr>
              <a:t>It enables to:</a:t>
            </a:r>
          </a:p>
          <a:p>
            <a:pPr algn="just" lvl="1">
              <a:buFont typeface="Wingdings" pitchFamily="2" charset="2"/>
              <a:buChar char="ü"/>
            </a:pPr>
            <a:r>
              <a:rPr altLang="en-US" sz="2400" lang="en-GB">
                <a:latin typeface="Times New Roman" pitchFamily="0" charset="0"/>
                <a:ea typeface="Times New Roman" pitchFamily="0" charset="0"/>
              </a:rPr>
              <a:t>Identify the different sources of air pollution</a:t>
            </a:r>
          </a:p>
          <a:p>
            <a:pPr algn="just" lvl="1">
              <a:buFont typeface="Wingdings" pitchFamily="2" charset="2"/>
              <a:buChar char="ü"/>
            </a:pPr>
            <a:r>
              <a:rPr altLang="en-US" sz="2400" lang="en-GB">
                <a:latin typeface="Times New Roman" pitchFamily="0" charset="0"/>
                <a:ea typeface="Times New Roman" pitchFamily="0" charset="0"/>
              </a:rPr>
              <a:t>Evaluate knowledge of air pollution concepts in the community </a:t>
            </a:r>
          </a:p>
          <a:p>
            <a:pPr algn="just" lvl="1">
              <a:buFont typeface="Wingdings" pitchFamily="2" charset="2"/>
              <a:buChar char="ü"/>
            </a:pPr>
            <a:r>
              <a:rPr altLang="en-US" sz="2400" lang="en-GB">
                <a:latin typeface="Times New Roman" pitchFamily="0" charset="0"/>
                <a:ea typeface="Times New Roman" pitchFamily="0" charset="0"/>
              </a:rPr>
              <a:t>Brainstorm ways of reducing air pollution</a:t>
            </a:r>
          </a:p>
          <a:p>
            <a:pPr algn="just" lvl="1">
              <a:buFont typeface="Wingdings" pitchFamily="2" charset="2"/>
              <a:buChar char="ü"/>
            </a:pPr>
            <a:r>
              <a:rPr altLang="en-US" sz="2400" lang="en-GB">
                <a:latin typeface="Times New Roman" pitchFamily="0" charset="0"/>
                <a:ea typeface="Times New Roman" pitchFamily="0" charset="0"/>
              </a:rPr>
              <a:t>Instruct community in reduction of air pollution. </a:t>
            </a:r>
          </a:p>
          <a:p>
            <a:pPr algn="just" lvl="0"/>
            <a:endParaRPr altLang="en-US" lang="en-GB">
              <a:latin typeface="Times New Roman" pitchFamily="0" charset="0"/>
              <a:ea typeface="Times New Roman" pitchFamily="0" charset="0"/>
            </a:endParaRPr>
          </a:p>
        </p:txBody>
      </p:sp>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CAF278"/>
      </a:dk2>
      <a:lt2>
        <a:srgbClr val="3E3D2D"/>
      </a:lt2>
      <a:accent1>
        <a:srgbClr val="94C600"/>
      </a:accent1>
      <a:accent2>
        <a:srgbClr val="71685A"/>
      </a:accent2>
      <a:accent3>
        <a:srgbClr val="FFFFFF"/>
      </a:accent3>
      <a:accent4>
        <a:srgbClr val="000000"/>
      </a:accent4>
      <a:accent5>
        <a:srgbClr val="C8DFAA"/>
      </a:accent5>
      <a:accent6>
        <a:srgbClr val="655D50"/>
      </a:accent6>
      <a:hlink>
        <a:srgbClr val="E68200"/>
      </a:hlink>
      <a:folHlink>
        <a:srgbClr val="FFA94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CAF278"/>
        </a:dk2>
        <a:lt2>
          <a:srgbClr val="3E3D2D"/>
        </a:lt2>
        <a:accent1>
          <a:srgbClr val="94C600"/>
        </a:accent1>
        <a:accent2>
          <a:srgbClr val="71685A"/>
        </a:accent2>
        <a:accent3>
          <a:srgbClr val="FFFFFF"/>
        </a:accent3>
        <a:accent4>
          <a:srgbClr val="000000"/>
        </a:accent4>
        <a:accent5>
          <a:srgbClr val="C8DFAA"/>
        </a:accent5>
        <a:accent6>
          <a:srgbClr val="655D50"/>
        </a:accent6>
        <a:hlink>
          <a:srgbClr val="E68200"/>
        </a:hlink>
        <a:folHlink>
          <a:srgbClr val="FFA94A"/>
        </a:folHlink>
      </a:clrScheme>
    </a:extraClrScheme>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Office 主题">
  <a:themeElements>
    <a:clrScheme name="">
      <a:dk1>
        <a:srgbClr val="000000"/>
      </a:dk1>
      <a:lt1>
        <a:srgbClr val="FFFFFF"/>
      </a:lt1>
      <a:dk2>
        <a:srgbClr val="808080"/>
      </a:dk2>
      <a:lt2>
        <a:srgbClr val="00000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4.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title>Urban Land-Use Theories</dc:title>
  <dc:creator>Anna</dc:creator>
  <cp:lastModifiedBy>faryal</cp:lastModifiedBy>
  <dcterms:created xsi:type="dcterms:W3CDTF">2009-03-10T17:06:01Z</dcterms:created>
  <dcterms:modified xsi:type="dcterms:W3CDTF">2020-05-05T19:28:39Z</dcterms:modified>
</cp:coreProperties>
</file>